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  <p:sldMasterId id="2147483675" r:id="rId2"/>
  </p:sldMasterIdLst>
  <p:notesMasterIdLst>
    <p:notesMasterId r:id="rId31"/>
  </p:notesMasterIdLst>
  <p:sldIdLst>
    <p:sldId id="256" r:id="rId3"/>
    <p:sldId id="258" r:id="rId4"/>
    <p:sldId id="257" r:id="rId5"/>
    <p:sldId id="259" r:id="rId6"/>
    <p:sldId id="265" r:id="rId7"/>
    <p:sldId id="260" r:id="rId8"/>
    <p:sldId id="261" r:id="rId9"/>
    <p:sldId id="264" r:id="rId10"/>
    <p:sldId id="273" r:id="rId11"/>
    <p:sldId id="262" r:id="rId12"/>
    <p:sldId id="321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263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pos="553">
          <p15:clr>
            <a:srgbClr val="9AA0A6"/>
          </p15:clr>
        </p15:guide>
        <p15:guide id="3" orient="horz" pos="6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0E3249-684C-42F2-B671-CD1F2FC568A6}">
  <a:tblStyle styleId="{D70E3249-684C-42F2-B671-CD1F2FC56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76D9C7-1307-44B6-A832-A1817CE3CDC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41" autoAdjust="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pos="2880"/>
        <p:guide pos="553"/>
        <p:guide orient="horz" pos="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STR%20-%20&#1488;&#1497;&#1498;%20&#1500;&#1497;&#1497;&#1510;&#1512;%20&#1490;&#1512;&#1508;&#1497;&#1501;%20(4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STR%20-%20&#1488;&#1497;&#1498;%20&#1500;&#1497;&#1497;&#1510;&#1512;%20&#1490;&#1512;&#1508;&#1497;&#1501;%20(4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TEST</a:t>
            </a:r>
            <a:r>
              <a:rPr lang="en-US" b="1" baseline="0"/>
              <a:t> CASES STATUS</a:t>
            </a:r>
            <a:endParaRPr lang="he-IL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4198844171742159E-2"/>
          <c:y val="0.2035941492493834"/>
          <c:w val="0.95160231165651565"/>
          <c:h val="0.61057950638621383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A8C-47E2-80BF-ADB637CA0708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A8C-47E2-80BF-ADB637CA0708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A8C-47E2-80BF-ADB637CA0708}"/>
              </c:ext>
            </c:extLst>
          </c:dPt>
          <c:cat>
            <c:strRef>
              <c:f>'Test Cases - Status'!$D$3:$F$3</c:f>
              <c:strCache>
                <c:ptCount val="3"/>
                <c:pt idx="0">
                  <c:v>Passed</c:v>
                </c:pt>
                <c:pt idx="1">
                  <c:v>Failed</c:v>
                </c:pt>
                <c:pt idx="2">
                  <c:v>Not Run</c:v>
                </c:pt>
              </c:strCache>
            </c:strRef>
          </c:cat>
          <c:val>
            <c:numRef>
              <c:f>'Test Cases - Status'!$D$4:$F$4</c:f>
              <c:numCache>
                <c:formatCode>General</c:formatCode>
                <c:ptCount val="3"/>
                <c:pt idx="0">
                  <c:v>36</c:v>
                </c:pt>
                <c:pt idx="1">
                  <c:v>15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8C-47E2-80BF-ADB637CA0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 Bugs -Status</a:t>
            </a:r>
            <a:endParaRPr lang="he-I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BB39-4BED-BAA4-6CBAAA005F2A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BB39-4BED-BAA4-6CBAAA005F2A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BB39-4BED-BAA4-6CBAAA005F2A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BB39-4BED-BAA4-6CBAAA005F2A}"/>
              </c:ext>
            </c:extLst>
          </c:dPt>
          <c:dPt>
            <c:idx val="4"/>
            <c:invertIfNegative val="0"/>
            <c:bubble3D val="0"/>
            <c:spPr>
              <a:solidFill>
                <a:srgbClr val="ED2B2B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BB39-4BED-BAA4-6CBAAA005F2A}"/>
              </c:ext>
            </c:extLst>
          </c:dPt>
          <c:cat>
            <c:strRef>
              <c:f>גיליון1!$B$1:$F$1</c:f>
              <c:strCache>
                <c:ptCount val="5"/>
                <c:pt idx="0">
                  <c:v>S5 - Low</c:v>
                </c:pt>
                <c:pt idx="1">
                  <c:v>S4 - Minor</c:v>
                </c:pt>
                <c:pt idx="2">
                  <c:v>S3 - Major</c:v>
                </c:pt>
                <c:pt idx="3">
                  <c:v>S2 - Critical</c:v>
                </c:pt>
                <c:pt idx="4">
                  <c:v>S1 - Show Stopper</c:v>
                </c:pt>
              </c:strCache>
            </c:strRef>
          </c:cat>
          <c:val>
            <c:numRef>
              <c:f>גיליון1!$B$2:$F$2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B39-4BED-BAA4-6CBAAA005F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47481544"/>
        <c:axId val="547487664"/>
        <c:axId val="0"/>
      </c:bar3DChart>
      <c:catAx>
        <c:axId val="547481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47487664"/>
        <c:crosses val="autoZero"/>
        <c:auto val="1"/>
        <c:lblAlgn val="ctr"/>
        <c:lblOffset val="100"/>
        <c:noMultiLvlLbl val="0"/>
      </c:catAx>
      <c:valAx>
        <c:axId val="54748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47481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9" name="Google Shape;5409;g6e37ab1b1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0" name="Google Shape;5410;g6e37ab1b1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" name="Google Shape;5641;g641c363e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2" name="Google Shape;5642;g641c363e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" name="Google Shape;5672;g6571d1ac6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3" name="Google Shape;5673;g6571d1ac6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3" name="Google Shape;8063;g6571d1ac61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4" name="Google Shape;8064;g6571d1ac61_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5" name="Google Shape;5435;g641c363e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6" name="Google Shape;5436;g641c363e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" name="Google Shape;5428;g6429b67912_0_14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9" name="Google Shape;5429;g6429b67912_0_14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0" name="Google Shape;5450;g641c363e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1" name="Google Shape;5451;g641c363e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g641c363e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5" name="Google Shape;5725;g641c363e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6" name="Google Shape;5496;g641c363e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7" name="Google Shape;5497;g641c363e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" name="Google Shape;5572;g6e37ab1b1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3" name="Google Shape;5573;g6e37ab1b1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41c363e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41c363e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9" name="Google Shape;6569;g641c363e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0" name="Google Shape;6570;g641c363e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10" name="Google Shape;10;p2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4" name="Google Shape;444;p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701625" y="515291"/>
            <a:ext cx="4368851" cy="44820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"/>
          <p:cNvSpPr/>
          <p:nvPr/>
        </p:nvSpPr>
        <p:spPr>
          <a:xfrm>
            <a:off x="-228799" y="3611925"/>
            <a:ext cx="3988950" cy="979023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"/>
          <p:cNvSpPr txBox="1">
            <a:spLocks noGrp="1"/>
          </p:cNvSpPr>
          <p:nvPr>
            <p:ph type="title"/>
          </p:nvPr>
        </p:nvSpPr>
        <p:spPr>
          <a:xfrm>
            <a:off x="1013875" y="744275"/>
            <a:ext cx="3803100" cy="27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2A0606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2"/>
          <p:cNvSpPr txBox="1">
            <a:spLocks noGrp="1"/>
          </p:cNvSpPr>
          <p:nvPr>
            <p:ph type="subTitle" idx="1"/>
          </p:nvPr>
        </p:nvSpPr>
        <p:spPr>
          <a:xfrm>
            <a:off x="1199550" y="3743975"/>
            <a:ext cx="22002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48" name="Google Shape;448;p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4967375" y="-694009"/>
            <a:ext cx="4368851" cy="448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7" name="Google Shape;3067;p17"/>
          <p:cNvGrpSpPr/>
          <p:nvPr/>
        </p:nvGrpSpPr>
        <p:grpSpPr>
          <a:xfrm>
            <a:off x="-152391" y="263978"/>
            <a:ext cx="1096271" cy="1200127"/>
            <a:chOff x="1385400" y="3442950"/>
            <a:chExt cx="483450" cy="529250"/>
          </a:xfrm>
        </p:grpSpPr>
        <p:sp>
          <p:nvSpPr>
            <p:cNvPr id="3068" name="Google Shape;3068;p17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7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7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9" name="Google Shape;3119;p17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3120" name="Google Shape;3120;p17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7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7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7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7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7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7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7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7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7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7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7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7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7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7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7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7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7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7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7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7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7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7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7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7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7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7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7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7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7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7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7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7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7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7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7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7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7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7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7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7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7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7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7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7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7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7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7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7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7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7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7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7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7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7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7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7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7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7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7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7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7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7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7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7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7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7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7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7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7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7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7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7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7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7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7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7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7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7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7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7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7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7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7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7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7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7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7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7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7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7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7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7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7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7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7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7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7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7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7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7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7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7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7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7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7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7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7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7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7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7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7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7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7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7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7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7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7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7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7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7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7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7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7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7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7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7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7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7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7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7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7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7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7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7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7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7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7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7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7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7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7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7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7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7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7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7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7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7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7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7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7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7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7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7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7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7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7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7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7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7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7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7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7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7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7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7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7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7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7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7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7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7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7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7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7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7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7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7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7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7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7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7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7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7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7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7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7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7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7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7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7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7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7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7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7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7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7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7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7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7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7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7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7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7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7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7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7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7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7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7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7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7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7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7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7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7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7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7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7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7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7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7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7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7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7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7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7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7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7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7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7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7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7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7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7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7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7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7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7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7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7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7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7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7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7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7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7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7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7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7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7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7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7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7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7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7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7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7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7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7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7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7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7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7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7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7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7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7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7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7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7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7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7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7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7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7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7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7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7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7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7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7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7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7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7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7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7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7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7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7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7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7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7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7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7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7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7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7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7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7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7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7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7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7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7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7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7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7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7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7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7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7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7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7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7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7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7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7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7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7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7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7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7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7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7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7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7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7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7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7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7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7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7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7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7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7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7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7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7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7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7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7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7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7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7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7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7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7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7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7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7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7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7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7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7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7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7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7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7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7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7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7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7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7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7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7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7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7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7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7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7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7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7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7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7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7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7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7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7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7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7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7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7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7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7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7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7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7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7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7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4" name="Google Shape;3554;p17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17"/>
          <p:cNvSpPr txBox="1">
            <a:spLocks noGrp="1"/>
          </p:cNvSpPr>
          <p:nvPr>
            <p:ph type="subTitle" idx="1"/>
          </p:nvPr>
        </p:nvSpPr>
        <p:spPr>
          <a:xfrm flipH="1">
            <a:off x="1102650" y="291667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3556" name="Google Shape;3556;p17"/>
          <p:cNvSpPr txBox="1">
            <a:spLocks noGrp="1"/>
          </p:cNvSpPr>
          <p:nvPr>
            <p:ph type="subTitle" idx="2"/>
          </p:nvPr>
        </p:nvSpPr>
        <p:spPr>
          <a:xfrm>
            <a:off x="984300" y="3287350"/>
            <a:ext cx="2165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57" name="Google Shape;3557;p17"/>
          <p:cNvSpPr txBox="1">
            <a:spLocks noGrp="1"/>
          </p:cNvSpPr>
          <p:nvPr>
            <p:ph type="subTitle" idx="3"/>
          </p:nvPr>
        </p:nvSpPr>
        <p:spPr>
          <a:xfrm flipH="1">
            <a:off x="3598150" y="253567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3558" name="Google Shape;3558;p17"/>
          <p:cNvSpPr txBox="1">
            <a:spLocks noGrp="1"/>
          </p:cNvSpPr>
          <p:nvPr>
            <p:ph type="subTitle" idx="4"/>
          </p:nvPr>
        </p:nvSpPr>
        <p:spPr>
          <a:xfrm>
            <a:off x="3500950" y="2906350"/>
            <a:ext cx="21231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59" name="Google Shape;3559;p17"/>
          <p:cNvSpPr txBox="1">
            <a:spLocks noGrp="1"/>
          </p:cNvSpPr>
          <p:nvPr>
            <p:ph type="subTitle" idx="5"/>
          </p:nvPr>
        </p:nvSpPr>
        <p:spPr>
          <a:xfrm flipH="1">
            <a:off x="6114750" y="291667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3560" name="Google Shape;3560;p17"/>
          <p:cNvSpPr txBox="1">
            <a:spLocks noGrp="1"/>
          </p:cNvSpPr>
          <p:nvPr>
            <p:ph type="subTitle" idx="6"/>
          </p:nvPr>
        </p:nvSpPr>
        <p:spPr>
          <a:xfrm>
            <a:off x="6135000" y="3287338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61" name="Google Shape;3561;p17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2_1"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3" name="Google Shape;3563;p18"/>
          <p:cNvGrpSpPr/>
          <p:nvPr/>
        </p:nvGrpSpPr>
        <p:grpSpPr>
          <a:xfrm>
            <a:off x="-564930" y="-325751"/>
            <a:ext cx="9813560" cy="6264446"/>
            <a:chOff x="238125" y="577800"/>
            <a:chExt cx="7140250" cy="4557950"/>
          </a:xfrm>
        </p:grpSpPr>
        <p:sp>
          <p:nvSpPr>
            <p:cNvPr id="3564" name="Google Shape;3564;p18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8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8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8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8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8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8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8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8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8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8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8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8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8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8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8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8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8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8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8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8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8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8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8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8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8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8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8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8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8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8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8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8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8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8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8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8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8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8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8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8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8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8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8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8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8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8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8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8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8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8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8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8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8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8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8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8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8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8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8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8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8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8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8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8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8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8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8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8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8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8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8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8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8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8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8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8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8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8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8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8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8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8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8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8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8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8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8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8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8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8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8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8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8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8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8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8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8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8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8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8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8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8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8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8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8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8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8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8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8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8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8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8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8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8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8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8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8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8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8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8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8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8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8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8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8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8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8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8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8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8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8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8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8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8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8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8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8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8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8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8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8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8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8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8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8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8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8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8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8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8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8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8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8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8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8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8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8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8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8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8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8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8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8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8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8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8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8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8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8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8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8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8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8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8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8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8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8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8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8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8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8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8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8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8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8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8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8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8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8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8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8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8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8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8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8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8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8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8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8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8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8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8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8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8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8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8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8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8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8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8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8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8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8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8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8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8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8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8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8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8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8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8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8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8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8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8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8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8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8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8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8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8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8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8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8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8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8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8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8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8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8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8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8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8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8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8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8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8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8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8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8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8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8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8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8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8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8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8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8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8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8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8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8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8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8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8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8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8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8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8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8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8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8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8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8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8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8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8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8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8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8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8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8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8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8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8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8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8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8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8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8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8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8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8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8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8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8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8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8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8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8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8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8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8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8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8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8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8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8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8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8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8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8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8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8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8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8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8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8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8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8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8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8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8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8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8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8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8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8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8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8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8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8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8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8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8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8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8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8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8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8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8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8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8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8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8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8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8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8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8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8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8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8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8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8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8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8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8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8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8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8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8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8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8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8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8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8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8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8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8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8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8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8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8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8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8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8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8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8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8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8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8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8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8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8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8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8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8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8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8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8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8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8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8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8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8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8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8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8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8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8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8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8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8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8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8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8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8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8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8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8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8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8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8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8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8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8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8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8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8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8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8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8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8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8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8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8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8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8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8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8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8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8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8" name="Google Shape;3998;p18"/>
          <p:cNvGrpSpPr/>
          <p:nvPr/>
        </p:nvGrpSpPr>
        <p:grpSpPr>
          <a:xfrm>
            <a:off x="8047734" y="4095765"/>
            <a:ext cx="1096271" cy="1200127"/>
            <a:chOff x="1385400" y="3442950"/>
            <a:chExt cx="483450" cy="529250"/>
          </a:xfrm>
        </p:grpSpPr>
        <p:sp>
          <p:nvSpPr>
            <p:cNvPr id="3999" name="Google Shape;3999;p18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8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8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8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8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8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8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8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8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8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8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8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8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8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8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8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8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8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8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8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8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8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8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8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8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8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8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8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8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0" name="Google Shape;4050;p18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18"/>
          <p:cNvSpPr txBox="1">
            <a:spLocks noGrp="1"/>
          </p:cNvSpPr>
          <p:nvPr>
            <p:ph type="subTitle" idx="1"/>
          </p:nvPr>
        </p:nvSpPr>
        <p:spPr>
          <a:xfrm flipH="1">
            <a:off x="1125675" y="369552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052" name="Google Shape;4052;p18"/>
          <p:cNvSpPr txBox="1">
            <a:spLocks noGrp="1"/>
          </p:cNvSpPr>
          <p:nvPr>
            <p:ph type="subTitle" idx="2"/>
          </p:nvPr>
        </p:nvSpPr>
        <p:spPr>
          <a:xfrm>
            <a:off x="1145928" y="4066188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53" name="Google Shape;4053;p18"/>
          <p:cNvSpPr txBox="1">
            <a:spLocks noGrp="1"/>
          </p:cNvSpPr>
          <p:nvPr>
            <p:ph type="subTitle" idx="3"/>
          </p:nvPr>
        </p:nvSpPr>
        <p:spPr>
          <a:xfrm flipH="1">
            <a:off x="3487475" y="369552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054" name="Google Shape;4054;p18"/>
          <p:cNvSpPr txBox="1">
            <a:spLocks noGrp="1"/>
          </p:cNvSpPr>
          <p:nvPr>
            <p:ph type="subTitle" idx="4"/>
          </p:nvPr>
        </p:nvSpPr>
        <p:spPr>
          <a:xfrm>
            <a:off x="3507728" y="4066188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55" name="Google Shape;4055;p18"/>
          <p:cNvSpPr txBox="1">
            <a:spLocks noGrp="1"/>
          </p:cNvSpPr>
          <p:nvPr>
            <p:ph type="subTitle" idx="5"/>
          </p:nvPr>
        </p:nvSpPr>
        <p:spPr>
          <a:xfrm flipH="1">
            <a:off x="1125675" y="2037537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056" name="Google Shape;4056;p18"/>
          <p:cNvSpPr txBox="1">
            <a:spLocks noGrp="1"/>
          </p:cNvSpPr>
          <p:nvPr>
            <p:ph type="subTitle" idx="6"/>
          </p:nvPr>
        </p:nvSpPr>
        <p:spPr>
          <a:xfrm>
            <a:off x="1145928" y="2408201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57" name="Google Shape;4057;p18"/>
          <p:cNvSpPr txBox="1">
            <a:spLocks noGrp="1"/>
          </p:cNvSpPr>
          <p:nvPr>
            <p:ph type="subTitle" idx="7"/>
          </p:nvPr>
        </p:nvSpPr>
        <p:spPr>
          <a:xfrm flipH="1">
            <a:off x="3487475" y="2037537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sz="2400"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ig Shoulders Display"/>
              <a:buNone/>
              <a:defRPr b="1"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4058" name="Google Shape;4058;p18"/>
          <p:cNvSpPr txBox="1">
            <a:spLocks noGrp="1"/>
          </p:cNvSpPr>
          <p:nvPr>
            <p:ph type="subTitle" idx="8"/>
          </p:nvPr>
        </p:nvSpPr>
        <p:spPr>
          <a:xfrm>
            <a:off x="3507728" y="2408201"/>
            <a:ext cx="18882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59" name="Google Shape;4059;p18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mall text 2">
  <p:cSld name="CUSTOM_2_1_3">
    <p:spTree>
      <p:nvGrpSpPr>
        <p:cNvPr id="1" name="Shape 4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9" name="Google Shape;4729;p21"/>
          <p:cNvGrpSpPr/>
          <p:nvPr/>
        </p:nvGrpSpPr>
        <p:grpSpPr>
          <a:xfrm>
            <a:off x="3012465" y="3821063"/>
            <a:ext cx="918748" cy="1005787"/>
            <a:chOff x="1385400" y="3442950"/>
            <a:chExt cx="483450" cy="529250"/>
          </a:xfrm>
        </p:grpSpPr>
        <p:sp>
          <p:nvSpPr>
            <p:cNvPr id="4730" name="Google Shape;4730;p2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1" name="Google Shape;4781;p21"/>
          <p:cNvSpPr/>
          <p:nvPr/>
        </p:nvSpPr>
        <p:spPr>
          <a:xfrm rot="10800000" flipH="1">
            <a:off x="-3856" y="-819457"/>
            <a:ext cx="3990693" cy="6782797"/>
          </a:xfrm>
          <a:custGeom>
            <a:avLst/>
            <a:gdLst/>
            <a:ahLst/>
            <a:cxnLst/>
            <a:rect l="l" t="t" r="r" b="b"/>
            <a:pathLst>
              <a:path w="45634" h="77562" extrusionOk="0">
                <a:moveTo>
                  <a:pt x="0" y="0"/>
                </a:moveTo>
                <a:lnTo>
                  <a:pt x="45634" y="77562"/>
                </a:lnTo>
                <a:lnTo>
                  <a:pt x="45634" y="40462"/>
                </a:lnTo>
                <a:lnTo>
                  <a:pt x="394" y="0"/>
                </a:lnTo>
                <a:close/>
              </a:path>
            </a:pathLst>
          </a:custGeom>
          <a:solidFill>
            <a:srgbClr val="FFC2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2" name="Google Shape;4782;p21"/>
          <p:cNvSpPr/>
          <p:nvPr/>
        </p:nvSpPr>
        <p:spPr>
          <a:xfrm rot="1748070" flipH="1">
            <a:off x="1264115" y="1319578"/>
            <a:ext cx="1789165" cy="5393526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rgbClr val="FFF4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3" name="Google Shape;4783;p21"/>
          <p:cNvGrpSpPr/>
          <p:nvPr/>
        </p:nvGrpSpPr>
        <p:grpSpPr>
          <a:xfrm>
            <a:off x="1013890" y="934988"/>
            <a:ext cx="918748" cy="1005787"/>
            <a:chOff x="1385400" y="3442950"/>
            <a:chExt cx="483450" cy="529250"/>
          </a:xfrm>
        </p:grpSpPr>
        <p:sp>
          <p:nvSpPr>
            <p:cNvPr id="4784" name="Google Shape;4784;p2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5" name="Google Shape;4835;p21"/>
          <p:cNvSpPr/>
          <p:nvPr/>
        </p:nvSpPr>
        <p:spPr>
          <a:xfrm rot="10800000" flipH="1">
            <a:off x="-13650" y="-819457"/>
            <a:ext cx="4000488" cy="6807370"/>
          </a:xfrm>
          <a:custGeom>
            <a:avLst/>
            <a:gdLst/>
            <a:ahLst/>
            <a:cxnLst/>
            <a:rect l="l" t="t" r="r" b="b"/>
            <a:pathLst>
              <a:path w="45746" h="77843" extrusionOk="0">
                <a:moveTo>
                  <a:pt x="0" y="0"/>
                </a:moveTo>
                <a:lnTo>
                  <a:pt x="27803" y="77517"/>
                </a:lnTo>
                <a:lnTo>
                  <a:pt x="45746" y="77843"/>
                </a:lnTo>
                <a:lnTo>
                  <a:pt x="0" y="0"/>
                </a:lnTo>
                <a:close/>
              </a:path>
            </a:pathLst>
          </a:custGeom>
          <a:solidFill>
            <a:srgbClr val="F24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6" name="Google Shape;4836;p21"/>
          <p:cNvSpPr/>
          <p:nvPr/>
        </p:nvSpPr>
        <p:spPr>
          <a:xfrm>
            <a:off x="-228800" y="540000"/>
            <a:ext cx="3105315" cy="631500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21"/>
          <p:cNvSpPr/>
          <p:nvPr/>
        </p:nvSpPr>
        <p:spPr>
          <a:xfrm>
            <a:off x="3667250" y="50"/>
            <a:ext cx="5476741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21"/>
          <p:cNvSpPr txBox="1">
            <a:spLocks noGrp="1"/>
          </p:cNvSpPr>
          <p:nvPr>
            <p:ph type="subTitle" idx="1"/>
          </p:nvPr>
        </p:nvSpPr>
        <p:spPr>
          <a:xfrm>
            <a:off x="4839600" y="3637800"/>
            <a:ext cx="2889900" cy="9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39" name="Google Shape;4839;p21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840" name="Google Shape;4840;p21"/>
          <p:cNvGrpSpPr/>
          <p:nvPr/>
        </p:nvGrpSpPr>
        <p:grpSpPr>
          <a:xfrm>
            <a:off x="864478" y="4459238"/>
            <a:ext cx="918748" cy="1005787"/>
            <a:chOff x="1385400" y="3442950"/>
            <a:chExt cx="483450" cy="529250"/>
          </a:xfrm>
        </p:grpSpPr>
        <p:sp>
          <p:nvSpPr>
            <p:cNvPr id="4841" name="Google Shape;4841;p21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1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1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1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1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1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1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1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1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1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1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1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1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1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1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1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1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1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1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1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1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1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1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1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1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1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1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1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1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1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1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1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1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1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1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1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1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1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1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1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1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1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1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1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1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1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1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1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1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1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1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92" name="Google Shape;4892;p21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620050" y="16991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1" name="Google Shape;5401;p24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"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B">
            <a:extLst>
              <a:ext uri="{FF2B5EF4-FFF2-40B4-BE49-F238E27FC236}">
                <a16:creationId xmlns:a16="http://schemas.microsoft.com/office/drawing/2014/main" id="{9A56E5C7-D44F-143E-D862-93B579FA84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6455" y="44143"/>
            <a:ext cx="5574687" cy="38467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06F9D6-D7D0-4FEB-AF93-A2F6D9F91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9C367D3-1793-21AA-A583-7B82203F3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ru-RU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F3434D6-9FA3-2500-F79F-78CF8A58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8A1CD6D-CB72-2638-792E-5BC943D8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D327F3F-4D4A-E961-CF86-16AD307C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6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7E0551-D627-E37F-FB32-AD1F9945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B54CC5-AC24-EA2A-2088-A46ECA3E2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ru-RU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DFC75C-010B-D178-12DD-9238B144A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6AF57CF-737B-0EC4-6A0B-237E720E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D5FE781-39E9-ECED-588E-EBA23F2C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572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664230-DC7B-D525-2DF4-9712E9D1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F23520-1094-6E6C-75FD-6D9656FC7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90C2545-CD9E-1BF7-E415-D2FCA11B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D9A37A3-6B78-E3B2-B667-7BC22EDD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1A9A362-640C-1A32-E978-A514DF90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106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A58D9BB-1615-1C24-CCFA-C72E7304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4042F8-1343-9F29-C690-2F9BF3470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ru-RU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30788A8-C6BA-44C9-6D0B-C0F37B735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ru-RU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6C96A6D-0995-83F1-EAA6-6B9AA672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BD185B2-8DC1-6F14-36CD-113BF05E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CCEEB7F-3030-03FD-30A4-BD6D4926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"/>
          <p:cNvSpPr/>
          <p:nvPr/>
        </p:nvSpPr>
        <p:spPr>
          <a:xfrm>
            <a:off x="5016950" y="356526"/>
            <a:ext cx="4255460" cy="2535646"/>
          </a:xfrm>
          <a:custGeom>
            <a:avLst/>
            <a:gdLst/>
            <a:ahLst/>
            <a:cxnLst/>
            <a:rect l="l" t="t" r="r" b="b"/>
            <a:pathLst>
              <a:path w="46196" h="19676" extrusionOk="0">
                <a:moveTo>
                  <a:pt x="45915" y="1"/>
                </a:moveTo>
                <a:lnTo>
                  <a:pt x="1" y="18450"/>
                </a:lnTo>
                <a:lnTo>
                  <a:pt x="113" y="18562"/>
                </a:lnTo>
                <a:lnTo>
                  <a:pt x="46196" y="19675"/>
                </a:lnTo>
                <a:lnTo>
                  <a:pt x="45915" y="1"/>
                </a:lnTo>
                <a:close/>
              </a:path>
            </a:pathLst>
          </a:custGeom>
          <a:solidFill>
            <a:srgbClr val="FFC2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"/>
          <p:cNvSpPr/>
          <p:nvPr/>
        </p:nvSpPr>
        <p:spPr>
          <a:xfrm>
            <a:off x="5213637" y="191063"/>
            <a:ext cx="4216771" cy="2034599"/>
          </a:xfrm>
          <a:custGeom>
            <a:avLst/>
            <a:gdLst/>
            <a:ahLst/>
            <a:cxnLst/>
            <a:rect l="l" t="t" r="r" b="b"/>
            <a:pathLst>
              <a:path w="45776" h="22087" extrusionOk="0">
                <a:moveTo>
                  <a:pt x="45776" y="1"/>
                </a:moveTo>
                <a:cubicBezTo>
                  <a:pt x="45776" y="1"/>
                  <a:pt x="15857" y="15024"/>
                  <a:pt x="4476" y="20289"/>
                </a:cubicBezTo>
                <a:lnTo>
                  <a:pt x="4476" y="20289"/>
                </a:lnTo>
                <a:cubicBezTo>
                  <a:pt x="15856" y="16081"/>
                  <a:pt x="45776" y="5948"/>
                  <a:pt x="45776" y="5948"/>
                </a:cubicBezTo>
                <a:lnTo>
                  <a:pt x="45776" y="1"/>
                </a:lnTo>
                <a:close/>
                <a:moveTo>
                  <a:pt x="4476" y="20289"/>
                </a:moveTo>
                <a:lnTo>
                  <a:pt x="4476" y="20289"/>
                </a:lnTo>
                <a:cubicBezTo>
                  <a:pt x="1678" y="21324"/>
                  <a:pt x="1" y="22001"/>
                  <a:pt x="165" y="22081"/>
                </a:cubicBezTo>
                <a:cubicBezTo>
                  <a:pt x="172" y="22085"/>
                  <a:pt x="183" y="22086"/>
                  <a:pt x="198" y="22086"/>
                </a:cubicBezTo>
                <a:cubicBezTo>
                  <a:pt x="477" y="22086"/>
                  <a:pt x="2058" y="21408"/>
                  <a:pt x="4476" y="20289"/>
                </a:cubicBezTo>
                <a:close/>
              </a:path>
            </a:pathLst>
          </a:custGeom>
          <a:solidFill>
            <a:srgbClr val="F24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"/>
          <p:cNvSpPr/>
          <p:nvPr/>
        </p:nvSpPr>
        <p:spPr>
          <a:xfrm rot="-7500242">
            <a:off x="5484502" y="3164907"/>
            <a:ext cx="5033093" cy="2484311"/>
          </a:xfrm>
          <a:custGeom>
            <a:avLst/>
            <a:gdLst/>
            <a:ahLst/>
            <a:cxnLst/>
            <a:rect l="l" t="t" r="r" b="b"/>
            <a:pathLst>
              <a:path w="125624" h="78170" extrusionOk="0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rgbClr val="F24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"/>
          <p:cNvSpPr/>
          <p:nvPr/>
        </p:nvSpPr>
        <p:spPr>
          <a:xfrm flipH="1">
            <a:off x="4339375" y="1401600"/>
            <a:ext cx="5291025" cy="884345"/>
          </a:xfrm>
          <a:custGeom>
            <a:avLst/>
            <a:gdLst/>
            <a:ahLst/>
            <a:cxnLst/>
            <a:rect l="l" t="t" r="r" b="b"/>
            <a:pathLst>
              <a:path w="211641" h="47096" extrusionOk="0">
                <a:moveTo>
                  <a:pt x="1777" y="1"/>
                </a:moveTo>
                <a:lnTo>
                  <a:pt x="1" y="23632"/>
                </a:lnTo>
                <a:lnTo>
                  <a:pt x="211640" y="47095"/>
                </a:lnTo>
                <a:lnTo>
                  <a:pt x="3340" y="338"/>
                </a:lnTo>
                <a:lnTo>
                  <a:pt x="17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"/>
          <p:cNvSpPr/>
          <p:nvPr/>
        </p:nvSpPr>
        <p:spPr>
          <a:xfrm>
            <a:off x="1747925" y="2719000"/>
            <a:ext cx="2888617" cy="2432341"/>
          </a:xfrm>
          <a:custGeom>
            <a:avLst/>
            <a:gdLst/>
            <a:ahLst/>
            <a:cxnLst/>
            <a:rect l="l" t="t" r="r" b="b"/>
            <a:pathLst>
              <a:path w="98361" h="77383" extrusionOk="0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rgbClr val="FFC2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"/>
          <p:cNvSpPr/>
          <p:nvPr/>
        </p:nvSpPr>
        <p:spPr>
          <a:xfrm>
            <a:off x="-170725" y="2712400"/>
            <a:ext cx="3689263" cy="2438904"/>
          </a:xfrm>
          <a:custGeom>
            <a:avLst/>
            <a:gdLst/>
            <a:ahLst/>
            <a:cxnLst/>
            <a:rect l="l" t="t" r="r" b="b"/>
            <a:pathLst>
              <a:path w="125624" h="78170" extrusionOk="0">
                <a:moveTo>
                  <a:pt x="125624" y="1"/>
                </a:moveTo>
                <a:lnTo>
                  <a:pt x="0" y="78169"/>
                </a:lnTo>
                <a:lnTo>
                  <a:pt x="11580" y="77675"/>
                </a:lnTo>
                <a:lnTo>
                  <a:pt x="27511" y="77664"/>
                </a:lnTo>
                <a:lnTo>
                  <a:pt x="74830" y="43813"/>
                </a:lnTo>
                <a:lnTo>
                  <a:pt x="74819" y="36348"/>
                </a:lnTo>
                <a:lnTo>
                  <a:pt x="125624" y="1"/>
                </a:lnTo>
                <a:close/>
              </a:path>
            </a:pathLst>
          </a:custGeom>
          <a:solidFill>
            <a:srgbClr val="F24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"/>
          <p:cNvSpPr/>
          <p:nvPr/>
        </p:nvSpPr>
        <p:spPr>
          <a:xfrm>
            <a:off x="3318550" y="2711075"/>
            <a:ext cx="1311112" cy="2438854"/>
          </a:xfrm>
          <a:custGeom>
            <a:avLst/>
            <a:gdLst/>
            <a:ahLst/>
            <a:cxnLst/>
            <a:rect l="l" t="t" r="r" b="b"/>
            <a:pathLst>
              <a:path w="44645" h="77900" extrusionOk="0">
                <a:moveTo>
                  <a:pt x="44645" y="1"/>
                </a:moveTo>
                <a:lnTo>
                  <a:pt x="1" y="77787"/>
                </a:lnTo>
                <a:lnTo>
                  <a:pt x="16651" y="77900"/>
                </a:lnTo>
                <a:lnTo>
                  <a:pt x="44645" y="1"/>
                </a:lnTo>
                <a:close/>
              </a:path>
            </a:pathLst>
          </a:custGeom>
          <a:solidFill>
            <a:srgbClr val="FFF4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"/>
          <p:cNvSpPr/>
          <p:nvPr/>
        </p:nvSpPr>
        <p:spPr>
          <a:xfrm>
            <a:off x="2078674" y="2711075"/>
            <a:ext cx="2550926" cy="2535657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rgbClr val="FFF4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"/>
          <p:cNvSpPr/>
          <p:nvPr/>
        </p:nvSpPr>
        <p:spPr>
          <a:xfrm flipH="1">
            <a:off x="-5" y="0"/>
            <a:ext cx="4593814" cy="2763693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rgbClr val="FFC2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"/>
          <p:cNvSpPr/>
          <p:nvPr/>
        </p:nvSpPr>
        <p:spPr>
          <a:xfrm rot="5400000">
            <a:off x="1585559" y="-350488"/>
            <a:ext cx="2550926" cy="3117702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6" name="Google Shape;686;p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188972" y="46200"/>
            <a:ext cx="3725773" cy="52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"/>
          <p:cNvSpPr/>
          <p:nvPr/>
        </p:nvSpPr>
        <p:spPr>
          <a:xfrm flipH="1">
            <a:off x="3207414" y="6463"/>
            <a:ext cx="1389811" cy="2754393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rgbClr val="F24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4"/>
          <p:cNvGrpSpPr/>
          <p:nvPr/>
        </p:nvGrpSpPr>
        <p:grpSpPr>
          <a:xfrm>
            <a:off x="-210872" y="4487792"/>
            <a:ext cx="693267" cy="758945"/>
            <a:chOff x="1385400" y="3442950"/>
            <a:chExt cx="483450" cy="529250"/>
          </a:xfrm>
        </p:grpSpPr>
        <p:sp>
          <p:nvSpPr>
            <p:cNvPr id="689" name="Google Shape;689;p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"/>
          <p:cNvGrpSpPr/>
          <p:nvPr/>
        </p:nvGrpSpPr>
        <p:grpSpPr>
          <a:xfrm>
            <a:off x="8149838" y="-515733"/>
            <a:ext cx="994167" cy="1088297"/>
            <a:chOff x="1385400" y="3442950"/>
            <a:chExt cx="483450" cy="529250"/>
          </a:xfrm>
        </p:grpSpPr>
        <p:sp>
          <p:nvSpPr>
            <p:cNvPr id="741" name="Google Shape;741;p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92" name="Google Shape;792;p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847425" y="-446163"/>
            <a:ext cx="3725777" cy="382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4636550" y="2159937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"/>
          <p:cNvSpPr txBox="1">
            <a:spLocks noGrp="1"/>
          </p:cNvSpPr>
          <p:nvPr>
            <p:ph type="body" idx="1"/>
          </p:nvPr>
        </p:nvSpPr>
        <p:spPr>
          <a:xfrm>
            <a:off x="2246700" y="2037300"/>
            <a:ext cx="4650600" cy="12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4"/>
          <p:cNvSpPr txBox="1">
            <a:spLocks noGrp="1"/>
          </p:cNvSpPr>
          <p:nvPr>
            <p:ph type="title"/>
          </p:nvPr>
        </p:nvSpPr>
        <p:spPr>
          <a:xfrm>
            <a:off x="1870325" y="1070673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96" name="Google Shape;796;p4"/>
          <p:cNvGrpSpPr/>
          <p:nvPr/>
        </p:nvGrpSpPr>
        <p:grpSpPr>
          <a:xfrm>
            <a:off x="6516759" y="2989208"/>
            <a:ext cx="994167" cy="1088350"/>
            <a:chOff x="1385400" y="3442950"/>
            <a:chExt cx="483450" cy="529250"/>
          </a:xfrm>
        </p:grpSpPr>
        <p:sp>
          <p:nvSpPr>
            <p:cNvPr id="797" name="Google Shape;797;p4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4"/>
          <p:cNvSpPr/>
          <p:nvPr/>
        </p:nvSpPr>
        <p:spPr>
          <a:xfrm>
            <a:off x="1992750" y="862450"/>
            <a:ext cx="5158446" cy="2917611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62A7B2-C49E-A563-4A16-3BE272EF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9996652-EF87-011E-106F-1A900BB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6A8926D-835F-3289-1A08-86E1B5612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ru-RU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7BCD6B0-CDE6-171D-2D8A-018F7231F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12B719D-F10A-6904-0B99-B1CB35DC5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ru-RU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CB03111-19C0-5467-8897-8BBE2CCF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61A7DDE-0094-769D-5D54-FFCD5EFF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735E6E3-0DED-EB0F-C0A7-460CD0CE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011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F0F9FB-86EF-C67F-DA75-FE4F56F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40CE4ED-210C-9293-80D0-BE37A446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39647374-F864-A611-D784-01576599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648112B-1450-40FC-94A0-50A63BDC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706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271052F-3DD9-3964-E7F5-922B78AC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8D88553-AC6D-28E8-0C39-B5DA3ECB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42D107C-D4D6-92B1-4008-10DBC883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819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8D89040-1C99-3470-98A6-DA1A377C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D07A0DE-BA57-A68A-BEBD-76F04F72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ru-RU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EEFD8AF-3FD5-0620-FF5D-E3F1C49C3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5081D82-3FA4-E80D-4AE8-DD629B6C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3317D50-C50C-6CC2-050A-6E566A04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BD923A5-46BB-9C8C-F0B7-9CE6886C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329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AA36CF-A2DE-171E-1734-8C9B0D00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0CC2FA9-03EE-2B63-204D-3FC5386A7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33150D5-E5A2-8284-9282-8832012A6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5A86EC3-A301-DF1F-362A-0E1BF8F4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623AAEA-87DF-12F6-9381-3E63A0AA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992955D-E9F6-3822-B75F-58B33809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259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AD17DB2-302E-96DD-C484-FF7A1975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6E96DE7-3293-BB2E-DEF6-D9CD2971E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ru-RU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7083C11-8238-742C-7BF4-3903629F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9A55CBF-6B44-95FD-C401-60AC9E07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EE897E-D740-4A6E-E455-D4BB2E50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341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FAC9EFB-430C-F635-279D-392BFBD1B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8D7EE5C-B2A4-563C-376F-A8DD42D36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ru-RU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0020CC0-94CC-8FF1-D211-16F07926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4CB61E-C41A-EA42-9CD9-C93D8A0E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B6CDDE0-14C3-1295-FEBB-24E5D77D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09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6"/>
          <p:cNvGrpSpPr/>
          <p:nvPr/>
        </p:nvGrpSpPr>
        <p:grpSpPr>
          <a:xfrm>
            <a:off x="-1323899" y="-628801"/>
            <a:ext cx="10592561" cy="6761719"/>
            <a:chOff x="238125" y="577800"/>
            <a:chExt cx="7140250" cy="4557950"/>
          </a:xfrm>
        </p:grpSpPr>
        <p:sp>
          <p:nvSpPr>
            <p:cNvPr id="864" name="Google Shape;864;p6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6"/>
          <p:cNvGrpSpPr/>
          <p:nvPr/>
        </p:nvGrpSpPr>
        <p:grpSpPr>
          <a:xfrm>
            <a:off x="-98791" y="4053940"/>
            <a:ext cx="1096271" cy="1200127"/>
            <a:chOff x="1385400" y="3442950"/>
            <a:chExt cx="483450" cy="529250"/>
          </a:xfrm>
        </p:grpSpPr>
        <p:sp>
          <p:nvSpPr>
            <p:cNvPr id="1299" name="Google Shape;1299;p6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6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6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7"/>
          <p:cNvGrpSpPr/>
          <p:nvPr/>
        </p:nvGrpSpPr>
        <p:grpSpPr>
          <a:xfrm>
            <a:off x="-1323899" y="-628801"/>
            <a:ext cx="10592561" cy="6761719"/>
            <a:chOff x="238125" y="577800"/>
            <a:chExt cx="7140250" cy="4557950"/>
          </a:xfrm>
        </p:grpSpPr>
        <p:sp>
          <p:nvSpPr>
            <p:cNvPr id="1354" name="Google Shape;1354;p7"/>
            <p:cNvSpPr/>
            <p:nvPr/>
          </p:nvSpPr>
          <p:spPr>
            <a:xfrm>
              <a:off x="6168950" y="2174400"/>
              <a:ext cx="1202125" cy="511575"/>
            </a:xfrm>
            <a:custGeom>
              <a:avLst/>
              <a:gdLst/>
              <a:ahLst/>
              <a:cxnLst/>
              <a:rect l="l" t="t" r="r" b="b"/>
              <a:pathLst>
                <a:path w="48085" h="20463" extrusionOk="0">
                  <a:moveTo>
                    <a:pt x="47792" y="1"/>
                  </a:moveTo>
                  <a:lnTo>
                    <a:pt x="1" y="19187"/>
                  </a:lnTo>
                  <a:lnTo>
                    <a:pt x="118" y="19304"/>
                  </a:lnTo>
                  <a:lnTo>
                    <a:pt x="48084" y="20463"/>
                  </a:lnTo>
                  <a:lnTo>
                    <a:pt x="47792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161650" y="2657000"/>
              <a:ext cx="1216725" cy="2478750"/>
            </a:xfrm>
            <a:custGeom>
              <a:avLst/>
              <a:gdLst/>
              <a:ahLst/>
              <a:cxnLst/>
              <a:rect l="l" t="t" r="r" b="b"/>
              <a:pathLst>
                <a:path w="48669" h="99150" extrusionOk="0">
                  <a:moveTo>
                    <a:pt x="0" y="0"/>
                  </a:moveTo>
                  <a:lnTo>
                    <a:pt x="48669" y="99150"/>
                  </a:lnTo>
                  <a:lnTo>
                    <a:pt x="47499" y="42117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159600" y="649725"/>
              <a:ext cx="1189525" cy="2002325"/>
            </a:xfrm>
            <a:custGeom>
              <a:avLst/>
              <a:gdLst/>
              <a:ahLst/>
              <a:cxnLst/>
              <a:rect l="l" t="t" r="r" b="b"/>
              <a:pathLst>
                <a:path w="47581" h="80093" extrusionOk="0">
                  <a:moveTo>
                    <a:pt x="47288" y="1"/>
                  </a:moveTo>
                  <a:lnTo>
                    <a:pt x="1" y="212"/>
                  </a:lnTo>
                  <a:lnTo>
                    <a:pt x="82" y="79894"/>
                  </a:lnTo>
                  <a:lnTo>
                    <a:pt x="293" y="80092"/>
                  </a:lnTo>
                  <a:lnTo>
                    <a:pt x="47581" y="39930"/>
                  </a:lnTo>
                  <a:lnTo>
                    <a:pt x="47288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339600" y="2657000"/>
              <a:ext cx="5812125" cy="871000"/>
            </a:xfrm>
            <a:custGeom>
              <a:avLst/>
              <a:gdLst/>
              <a:ahLst/>
              <a:cxnLst/>
              <a:rect l="l" t="t" r="r" b="b"/>
              <a:pathLst>
                <a:path w="232485" h="34840" extrusionOk="0">
                  <a:moveTo>
                    <a:pt x="232485" y="0"/>
                  </a:moveTo>
                  <a:lnTo>
                    <a:pt x="1" y="269"/>
                  </a:lnTo>
                  <a:lnTo>
                    <a:pt x="47" y="34840"/>
                  </a:lnTo>
                  <a:lnTo>
                    <a:pt x="26511" y="30897"/>
                  </a:lnTo>
                  <a:lnTo>
                    <a:pt x="53337" y="32255"/>
                  </a:lnTo>
                  <a:lnTo>
                    <a:pt x="138073" y="19608"/>
                  </a:lnTo>
                  <a:lnTo>
                    <a:pt x="157131" y="11407"/>
                  </a:lnTo>
                  <a:lnTo>
                    <a:pt x="231713" y="281"/>
                  </a:lnTo>
                  <a:lnTo>
                    <a:pt x="232485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4330150" y="2657000"/>
              <a:ext cx="1833875" cy="2012250"/>
            </a:xfrm>
            <a:custGeom>
              <a:avLst/>
              <a:gdLst/>
              <a:ahLst/>
              <a:cxnLst/>
              <a:rect l="l" t="t" r="r" b="b"/>
              <a:pathLst>
                <a:path w="73355" h="80490" extrusionOk="0">
                  <a:moveTo>
                    <a:pt x="73260" y="0"/>
                  </a:moveTo>
                  <a:lnTo>
                    <a:pt x="72582" y="281"/>
                  </a:lnTo>
                  <a:lnTo>
                    <a:pt x="35274" y="37519"/>
                  </a:lnTo>
                  <a:lnTo>
                    <a:pt x="35285" y="45287"/>
                  </a:lnTo>
                  <a:lnTo>
                    <a:pt x="1" y="80490"/>
                  </a:lnTo>
                  <a:lnTo>
                    <a:pt x="1" y="80490"/>
                  </a:lnTo>
                  <a:lnTo>
                    <a:pt x="73354" y="80408"/>
                  </a:lnTo>
                  <a:lnTo>
                    <a:pt x="7326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715075" y="659400"/>
              <a:ext cx="2399800" cy="1996450"/>
            </a:xfrm>
            <a:custGeom>
              <a:avLst/>
              <a:gdLst/>
              <a:ahLst/>
              <a:cxnLst/>
              <a:rect l="l" t="t" r="r" b="b"/>
              <a:pathLst>
                <a:path w="95992" h="79858" extrusionOk="0">
                  <a:moveTo>
                    <a:pt x="69540" y="0"/>
                  </a:moveTo>
                  <a:lnTo>
                    <a:pt x="10799" y="70"/>
                  </a:lnTo>
                  <a:lnTo>
                    <a:pt x="1" y="643"/>
                  </a:lnTo>
                  <a:lnTo>
                    <a:pt x="60146" y="53722"/>
                  </a:lnTo>
                  <a:lnTo>
                    <a:pt x="69598" y="53710"/>
                  </a:lnTo>
                  <a:lnTo>
                    <a:pt x="95910" y="79858"/>
                  </a:lnTo>
                  <a:lnTo>
                    <a:pt x="95992" y="79764"/>
                  </a:lnTo>
                  <a:lnTo>
                    <a:pt x="74477" y="27341"/>
                  </a:lnTo>
                  <a:lnTo>
                    <a:pt x="74477" y="27329"/>
                  </a:lnTo>
                  <a:lnTo>
                    <a:pt x="77027" y="18531"/>
                  </a:lnTo>
                  <a:lnTo>
                    <a:pt x="69540" y="0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1401575" y="660850"/>
              <a:ext cx="4757175" cy="1989150"/>
            </a:xfrm>
            <a:custGeom>
              <a:avLst/>
              <a:gdLst/>
              <a:ahLst/>
              <a:cxnLst/>
              <a:rect l="l" t="t" r="r" b="b"/>
              <a:pathLst>
                <a:path w="190287" h="79566" extrusionOk="0">
                  <a:moveTo>
                    <a:pt x="103362" y="1"/>
                  </a:moveTo>
                  <a:lnTo>
                    <a:pt x="1" y="328"/>
                  </a:lnTo>
                  <a:lnTo>
                    <a:pt x="190286" y="79566"/>
                  </a:lnTo>
                  <a:lnTo>
                    <a:pt x="163893" y="53500"/>
                  </a:lnTo>
                  <a:lnTo>
                    <a:pt x="154440" y="53512"/>
                  </a:lnTo>
                  <a:lnTo>
                    <a:pt x="10336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158725" y="654700"/>
              <a:ext cx="360075" cy="1995300"/>
            </a:xfrm>
            <a:custGeom>
              <a:avLst/>
              <a:gdLst/>
              <a:ahLst/>
              <a:cxnLst/>
              <a:rect l="l" t="t" r="r" b="b"/>
              <a:pathLst>
                <a:path w="14403" h="79812" extrusionOk="0">
                  <a:moveTo>
                    <a:pt x="14402" y="1"/>
                  </a:moveTo>
                  <a:lnTo>
                    <a:pt x="36" y="13"/>
                  </a:lnTo>
                  <a:lnTo>
                    <a:pt x="0" y="79812"/>
                  </a:lnTo>
                  <a:lnTo>
                    <a:pt x="14402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154750" y="2075550"/>
              <a:ext cx="1190875" cy="574600"/>
            </a:xfrm>
            <a:custGeom>
              <a:avLst/>
              <a:gdLst/>
              <a:ahLst/>
              <a:cxnLst/>
              <a:rect l="l" t="t" r="r" b="b"/>
              <a:pathLst>
                <a:path w="47635" h="22984" extrusionOk="0">
                  <a:moveTo>
                    <a:pt x="47623" y="1"/>
                  </a:moveTo>
                  <a:cubicBezTo>
                    <a:pt x="47623" y="1"/>
                    <a:pt x="16489" y="15638"/>
                    <a:pt x="4652" y="21115"/>
                  </a:cubicBezTo>
                  <a:lnTo>
                    <a:pt x="4652" y="21115"/>
                  </a:lnTo>
                  <a:cubicBezTo>
                    <a:pt x="16491" y="16736"/>
                    <a:pt x="47634" y="6189"/>
                    <a:pt x="47634" y="6189"/>
                  </a:cubicBezTo>
                  <a:lnTo>
                    <a:pt x="47623" y="1"/>
                  </a:lnTo>
                  <a:close/>
                  <a:moveTo>
                    <a:pt x="4652" y="21115"/>
                  </a:moveTo>
                  <a:lnTo>
                    <a:pt x="4652" y="21115"/>
                  </a:lnTo>
                  <a:cubicBezTo>
                    <a:pt x="1744" y="22191"/>
                    <a:pt x="0" y="22894"/>
                    <a:pt x="171" y="22978"/>
                  </a:cubicBezTo>
                  <a:cubicBezTo>
                    <a:pt x="179" y="22981"/>
                    <a:pt x="190" y="22983"/>
                    <a:pt x="205" y="22983"/>
                  </a:cubicBezTo>
                  <a:cubicBezTo>
                    <a:pt x="496" y="22983"/>
                    <a:pt x="2139" y="22278"/>
                    <a:pt x="4652" y="21115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6158725" y="2649975"/>
              <a:ext cx="1219650" cy="2485775"/>
            </a:xfrm>
            <a:custGeom>
              <a:avLst/>
              <a:gdLst/>
              <a:ahLst/>
              <a:cxnLst/>
              <a:rect l="l" t="t" r="r" b="b"/>
              <a:pathLst>
                <a:path w="48786" h="99431" extrusionOk="0">
                  <a:moveTo>
                    <a:pt x="0" y="1"/>
                  </a:moveTo>
                  <a:lnTo>
                    <a:pt x="28944" y="80654"/>
                  </a:lnTo>
                  <a:lnTo>
                    <a:pt x="48786" y="994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3817450" y="2649975"/>
              <a:ext cx="2341300" cy="2032450"/>
            </a:xfrm>
            <a:custGeom>
              <a:avLst/>
              <a:gdLst/>
              <a:ahLst/>
              <a:cxnLst/>
              <a:rect l="l" t="t" r="r" b="b"/>
              <a:pathLst>
                <a:path w="93652" h="81298" extrusionOk="0">
                  <a:moveTo>
                    <a:pt x="93651" y="1"/>
                  </a:moveTo>
                  <a:lnTo>
                    <a:pt x="0" y="81297"/>
                  </a:lnTo>
                  <a:lnTo>
                    <a:pt x="8634" y="80782"/>
                  </a:lnTo>
                  <a:lnTo>
                    <a:pt x="20509" y="80771"/>
                  </a:lnTo>
                  <a:lnTo>
                    <a:pt x="55793" y="45568"/>
                  </a:lnTo>
                  <a:lnTo>
                    <a:pt x="55782" y="37800"/>
                  </a:lnTo>
                  <a:lnTo>
                    <a:pt x="93651" y="1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5327200" y="2649975"/>
              <a:ext cx="831550" cy="2026300"/>
            </a:xfrm>
            <a:custGeom>
              <a:avLst/>
              <a:gdLst/>
              <a:ahLst/>
              <a:cxnLst/>
              <a:rect l="l" t="t" r="r" b="b"/>
              <a:pathLst>
                <a:path w="33262" h="81052" extrusionOk="0">
                  <a:moveTo>
                    <a:pt x="33261" y="1"/>
                  </a:moveTo>
                  <a:lnTo>
                    <a:pt x="1" y="80923"/>
                  </a:lnTo>
                  <a:lnTo>
                    <a:pt x="12414" y="8105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4619125" y="651775"/>
              <a:ext cx="1539625" cy="1998225"/>
            </a:xfrm>
            <a:custGeom>
              <a:avLst/>
              <a:gdLst/>
              <a:ahLst/>
              <a:cxnLst/>
              <a:rect l="l" t="t" r="r" b="b"/>
              <a:pathLst>
                <a:path w="61585" h="79929" extrusionOk="0">
                  <a:moveTo>
                    <a:pt x="12027" y="1"/>
                  </a:moveTo>
                  <a:lnTo>
                    <a:pt x="1" y="13"/>
                  </a:lnTo>
                  <a:lnTo>
                    <a:pt x="61584" y="79929"/>
                  </a:lnTo>
                  <a:lnTo>
                    <a:pt x="12027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5497425" y="655575"/>
              <a:ext cx="661325" cy="1994425"/>
            </a:xfrm>
            <a:custGeom>
              <a:avLst/>
              <a:gdLst/>
              <a:ahLst/>
              <a:cxnLst/>
              <a:rect l="l" t="t" r="r" b="b"/>
              <a:pathLst>
                <a:path w="26453" h="79777" extrusionOk="0">
                  <a:moveTo>
                    <a:pt x="9688" y="1"/>
                  </a:moveTo>
                  <a:lnTo>
                    <a:pt x="1" y="13"/>
                  </a:lnTo>
                  <a:lnTo>
                    <a:pt x="7488" y="18544"/>
                  </a:lnTo>
                  <a:lnTo>
                    <a:pt x="4938" y="27342"/>
                  </a:lnTo>
                  <a:lnTo>
                    <a:pt x="26452" y="79777"/>
                  </a:lnTo>
                  <a:lnTo>
                    <a:pt x="7886" y="28792"/>
                  </a:lnTo>
                  <a:lnTo>
                    <a:pt x="12870" y="1771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238125" y="2419225"/>
              <a:ext cx="5920625" cy="420300"/>
            </a:xfrm>
            <a:custGeom>
              <a:avLst/>
              <a:gdLst/>
              <a:ahLst/>
              <a:cxnLst/>
              <a:rect l="l" t="t" r="r" b="b"/>
              <a:pathLst>
                <a:path w="236825" h="16812" extrusionOk="0">
                  <a:moveTo>
                    <a:pt x="1614" y="0"/>
                  </a:moveTo>
                  <a:lnTo>
                    <a:pt x="0" y="16812"/>
                  </a:lnTo>
                  <a:lnTo>
                    <a:pt x="108450" y="13068"/>
                  </a:lnTo>
                  <a:lnTo>
                    <a:pt x="100612" y="9827"/>
                  </a:lnTo>
                  <a:lnTo>
                    <a:pt x="236824" y="923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632950" y="577800"/>
              <a:ext cx="6431025" cy="2098225"/>
            </a:xfrm>
            <a:custGeom>
              <a:avLst/>
              <a:gdLst/>
              <a:ahLst/>
              <a:cxnLst/>
              <a:rect l="l" t="t" r="r" b="b"/>
              <a:pathLst>
                <a:path w="257241" h="83929" extrusionOk="0">
                  <a:moveTo>
                    <a:pt x="257240" y="0"/>
                  </a:moveTo>
                  <a:lnTo>
                    <a:pt x="233339" y="47124"/>
                  </a:lnTo>
                  <a:lnTo>
                    <a:pt x="233245" y="47299"/>
                  </a:lnTo>
                  <a:lnTo>
                    <a:pt x="233304" y="47498"/>
                  </a:lnTo>
                  <a:lnTo>
                    <a:pt x="236230" y="57745"/>
                  </a:lnTo>
                  <a:lnTo>
                    <a:pt x="236230" y="57745"/>
                  </a:lnTo>
                  <a:lnTo>
                    <a:pt x="220609" y="81839"/>
                  </a:lnTo>
                  <a:lnTo>
                    <a:pt x="220609" y="81839"/>
                  </a:lnTo>
                  <a:lnTo>
                    <a:pt x="164673" y="68784"/>
                  </a:lnTo>
                  <a:lnTo>
                    <a:pt x="164673" y="68784"/>
                  </a:lnTo>
                  <a:lnTo>
                    <a:pt x="166912" y="67047"/>
                  </a:lnTo>
                  <a:lnTo>
                    <a:pt x="169403" y="65117"/>
                  </a:lnTo>
                  <a:lnTo>
                    <a:pt x="166327" y="64274"/>
                  </a:lnTo>
                  <a:lnTo>
                    <a:pt x="7898" y="5218"/>
                  </a:lnTo>
                  <a:lnTo>
                    <a:pt x="1" y="5218"/>
                  </a:lnTo>
                  <a:lnTo>
                    <a:pt x="162764" y="66310"/>
                  </a:lnTo>
                  <a:lnTo>
                    <a:pt x="162764" y="66310"/>
                  </a:lnTo>
                  <a:lnTo>
                    <a:pt x="160243" y="68346"/>
                  </a:lnTo>
                  <a:lnTo>
                    <a:pt x="157739" y="70370"/>
                  </a:lnTo>
                  <a:lnTo>
                    <a:pt x="160863" y="71036"/>
                  </a:lnTo>
                  <a:lnTo>
                    <a:pt x="220833" y="83788"/>
                  </a:lnTo>
                  <a:lnTo>
                    <a:pt x="221476" y="83929"/>
                  </a:lnTo>
                  <a:lnTo>
                    <a:pt x="221815" y="83379"/>
                  </a:lnTo>
                  <a:lnTo>
                    <a:pt x="237445" y="58191"/>
                  </a:lnTo>
                  <a:lnTo>
                    <a:pt x="237609" y="57934"/>
                  </a:lnTo>
                  <a:lnTo>
                    <a:pt x="237527" y="57676"/>
                  </a:lnTo>
                  <a:lnTo>
                    <a:pt x="234371" y="47405"/>
                  </a:lnTo>
                  <a:lnTo>
                    <a:pt x="257240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2229875" y="2618975"/>
              <a:ext cx="4471700" cy="2377850"/>
            </a:xfrm>
            <a:custGeom>
              <a:avLst/>
              <a:gdLst/>
              <a:ahLst/>
              <a:cxnLst/>
              <a:rect l="l" t="t" r="r" b="b"/>
              <a:pathLst>
                <a:path w="178868" h="95114" extrusionOk="0">
                  <a:moveTo>
                    <a:pt x="157658" y="0"/>
                  </a:moveTo>
                  <a:lnTo>
                    <a:pt x="156008" y="737"/>
                  </a:lnTo>
                  <a:lnTo>
                    <a:pt x="115365" y="19046"/>
                  </a:lnTo>
                  <a:lnTo>
                    <a:pt x="114979" y="19222"/>
                  </a:lnTo>
                  <a:lnTo>
                    <a:pt x="114722" y="19538"/>
                  </a:lnTo>
                  <a:lnTo>
                    <a:pt x="109107" y="26623"/>
                  </a:lnTo>
                  <a:lnTo>
                    <a:pt x="109107" y="26623"/>
                  </a:lnTo>
                  <a:lnTo>
                    <a:pt x="29108" y="59888"/>
                  </a:lnTo>
                  <a:lnTo>
                    <a:pt x="24850" y="61654"/>
                  </a:lnTo>
                  <a:lnTo>
                    <a:pt x="29061" y="63561"/>
                  </a:lnTo>
                  <a:lnTo>
                    <a:pt x="35752" y="66582"/>
                  </a:lnTo>
                  <a:lnTo>
                    <a:pt x="35752" y="66582"/>
                  </a:lnTo>
                  <a:lnTo>
                    <a:pt x="1" y="81332"/>
                  </a:lnTo>
                  <a:lnTo>
                    <a:pt x="3253" y="85719"/>
                  </a:lnTo>
                  <a:lnTo>
                    <a:pt x="43065" y="68592"/>
                  </a:lnTo>
                  <a:lnTo>
                    <a:pt x="47522" y="66673"/>
                  </a:lnTo>
                  <a:lnTo>
                    <a:pt x="43124" y="64766"/>
                  </a:lnTo>
                  <a:lnTo>
                    <a:pt x="36117" y="61727"/>
                  </a:lnTo>
                  <a:lnTo>
                    <a:pt x="36117" y="61727"/>
                  </a:lnTo>
                  <a:lnTo>
                    <a:pt x="111528" y="29049"/>
                  </a:lnTo>
                  <a:lnTo>
                    <a:pt x="112019" y="28839"/>
                  </a:lnTo>
                  <a:lnTo>
                    <a:pt x="112277" y="28488"/>
                  </a:lnTo>
                  <a:lnTo>
                    <a:pt x="117738" y="21276"/>
                  </a:lnTo>
                  <a:lnTo>
                    <a:pt x="117738" y="21276"/>
                  </a:lnTo>
                  <a:lnTo>
                    <a:pt x="155902" y="3328"/>
                  </a:lnTo>
                  <a:lnTo>
                    <a:pt x="155902" y="3328"/>
                  </a:lnTo>
                  <a:lnTo>
                    <a:pt x="177438" y="60073"/>
                  </a:lnTo>
                  <a:lnTo>
                    <a:pt x="168210" y="70253"/>
                  </a:lnTo>
                  <a:lnTo>
                    <a:pt x="168105" y="70370"/>
                  </a:lnTo>
                  <a:lnTo>
                    <a:pt x="168116" y="70499"/>
                  </a:lnTo>
                  <a:lnTo>
                    <a:pt x="173615" y="95113"/>
                  </a:lnTo>
                  <a:lnTo>
                    <a:pt x="169133" y="70552"/>
                  </a:lnTo>
                  <a:lnTo>
                    <a:pt x="178692" y="60449"/>
                  </a:lnTo>
                  <a:lnTo>
                    <a:pt x="178868" y="60262"/>
                  </a:lnTo>
                  <a:lnTo>
                    <a:pt x="178786" y="60028"/>
                  </a:lnTo>
                  <a:lnTo>
                    <a:pt x="158137" y="1369"/>
                  </a:lnTo>
                  <a:lnTo>
                    <a:pt x="157658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4725575" y="2649975"/>
              <a:ext cx="1433175" cy="2154100"/>
            </a:xfrm>
            <a:custGeom>
              <a:avLst/>
              <a:gdLst/>
              <a:ahLst/>
              <a:cxnLst/>
              <a:rect l="l" t="t" r="r" b="b"/>
              <a:pathLst>
                <a:path w="57327" h="86164" extrusionOk="0">
                  <a:moveTo>
                    <a:pt x="57326" y="1"/>
                  </a:moveTo>
                  <a:lnTo>
                    <a:pt x="28874" y="38514"/>
                  </a:lnTo>
                  <a:lnTo>
                    <a:pt x="28711" y="38736"/>
                  </a:lnTo>
                  <a:lnTo>
                    <a:pt x="28711" y="39028"/>
                  </a:lnTo>
                  <a:lnTo>
                    <a:pt x="28553" y="48282"/>
                  </a:lnTo>
                  <a:lnTo>
                    <a:pt x="1" y="83847"/>
                  </a:lnTo>
                  <a:lnTo>
                    <a:pt x="3019" y="86164"/>
                  </a:lnTo>
                  <a:lnTo>
                    <a:pt x="30442" y="49300"/>
                  </a:lnTo>
                  <a:lnTo>
                    <a:pt x="30664" y="48996"/>
                  </a:lnTo>
                  <a:lnTo>
                    <a:pt x="30664" y="48657"/>
                  </a:lnTo>
                  <a:lnTo>
                    <a:pt x="30471" y="39301"/>
                  </a:lnTo>
                  <a:lnTo>
                    <a:pt x="30471" y="39301"/>
                  </a:lnTo>
                  <a:lnTo>
                    <a:pt x="57326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5269600" y="2975275"/>
              <a:ext cx="38550" cy="28625"/>
            </a:xfrm>
            <a:custGeom>
              <a:avLst/>
              <a:gdLst/>
              <a:ahLst/>
              <a:cxnLst/>
              <a:rect l="l" t="t" r="r" b="b"/>
              <a:pathLst>
                <a:path w="1542" h="1145" extrusionOk="0">
                  <a:moveTo>
                    <a:pt x="773" y="1"/>
                  </a:moveTo>
                  <a:cubicBezTo>
                    <a:pt x="630" y="1"/>
                    <a:pt x="489" y="53"/>
                    <a:pt x="375" y="162"/>
                  </a:cubicBezTo>
                  <a:cubicBezTo>
                    <a:pt x="0" y="513"/>
                    <a:pt x="246" y="1133"/>
                    <a:pt x="761" y="1144"/>
                  </a:cubicBezTo>
                  <a:cubicBezTo>
                    <a:pt x="766" y="1144"/>
                    <a:pt x="770" y="1145"/>
                    <a:pt x="775" y="1145"/>
                  </a:cubicBezTo>
                  <a:cubicBezTo>
                    <a:pt x="1281" y="1145"/>
                    <a:pt x="1541" y="544"/>
                    <a:pt x="1194" y="173"/>
                  </a:cubicBezTo>
                  <a:cubicBezTo>
                    <a:pt x="1073" y="59"/>
                    <a:pt x="923" y="1"/>
                    <a:pt x="7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5328100" y="29762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628" y="1"/>
                  </a:moveTo>
                  <a:cubicBezTo>
                    <a:pt x="491" y="1"/>
                    <a:pt x="351" y="50"/>
                    <a:pt x="234" y="160"/>
                  </a:cubicBezTo>
                  <a:cubicBezTo>
                    <a:pt x="12" y="382"/>
                    <a:pt x="0" y="745"/>
                    <a:pt x="222" y="979"/>
                  </a:cubicBezTo>
                  <a:cubicBezTo>
                    <a:pt x="339" y="1100"/>
                    <a:pt x="486" y="1154"/>
                    <a:pt x="631" y="1154"/>
                  </a:cubicBezTo>
                  <a:cubicBezTo>
                    <a:pt x="919" y="1154"/>
                    <a:pt x="1197" y="936"/>
                    <a:pt x="1205" y="593"/>
                  </a:cubicBezTo>
                  <a:cubicBezTo>
                    <a:pt x="1213" y="239"/>
                    <a:pt x="928" y="1"/>
                    <a:pt x="62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5330525" y="2921400"/>
              <a:ext cx="30350" cy="28850"/>
            </a:xfrm>
            <a:custGeom>
              <a:avLst/>
              <a:gdLst/>
              <a:ahLst/>
              <a:cxnLst/>
              <a:rect l="l" t="t" r="r" b="b"/>
              <a:pathLst>
                <a:path w="1214" h="1154" extrusionOk="0">
                  <a:moveTo>
                    <a:pt x="586" y="0"/>
                  </a:moveTo>
                  <a:cubicBezTo>
                    <a:pt x="294" y="0"/>
                    <a:pt x="16" y="219"/>
                    <a:pt x="8" y="562"/>
                  </a:cubicBezTo>
                  <a:cubicBezTo>
                    <a:pt x="0" y="916"/>
                    <a:pt x="291" y="1153"/>
                    <a:pt x="591" y="1153"/>
                  </a:cubicBezTo>
                  <a:cubicBezTo>
                    <a:pt x="728" y="1153"/>
                    <a:pt x="866" y="1104"/>
                    <a:pt x="979" y="995"/>
                  </a:cubicBezTo>
                  <a:cubicBezTo>
                    <a:pt x="1213" y="772"/>
                    <a:pt x="1213" y="410"/>
                    <a:pt x="1003" y="176"/>
                  </a:cubicBezTo>
                  <a:cubicBezTo>
                    <a:pt x="882" y="55"/>
                    <a:pt x="732" y="0"/>
                    <a:pt x="58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270775" y="2920475"/>
              <a:ext cx="38525" cy="28725"/>
            </a:xfrm>
            <a:custGeom>
              <a:avLst/>
              <a:gdLst/>
              <a:ahLst/>
              <a:cxnLst/>
              <a:rect l="l" t="t" r="r" b="b"/>
              <a:pathLst>
                <a:path w="1541" h="1149" extrusionOk="0">
                  <a:moveTo>
                    <a:pt x="777" y="1"/>
                  </a:moveTo>
                  <a:cubicBezTo>
                    <a:pt x="631" y="1"/>
                    <a:pt x="484" y="56"/>
                    <a:pt x="374" y="166"/>
                  </a:cubicBezTo>
                  <a:cubicBezTo>
                    <a:pt x="0" y="517"/>
                    <a:pt x="246" y="1137"/>
                    <a:pt x="760" y="1149"/>
                  </a:cubicBezTo>
                  <a:cubicBezTo>
                    <a:pt x="765" y="1149"/>
                    <a:pt x="770" y="1149"/>
                    <a:pt x="775" y="1149"/>
                  </a:cubicBezTo>
                  <a:cubicBezTo>
                    <a:pt x="1280" y="1149"/>
                    <a:pt x="1541" y="548"/>
                    <a:pt x="1182" y="178"/>
                  </a:cubicBezTo>
                  <a:cubicBezTo>
                    <a:pt x="1075" y="59"/>
                    <a:pt x="926" y="1"/>
                    <a:pt x="7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267850" y="3017800"/>
              <a:ext cx="36925" cy="31600"/>
            </a:xfrm>
            <a:custGeom>
              <a:avLst/>
              <a:gdLst/>
              <a:ahLst/>
              <a:cxnLst/>
              <a:rect l="l" t="t" r="r" b="b"/>
              <a:pathLst>
                <a:path w="1477" h="1264" extrusionOk="0">
                  <a:moveTo>
                    <a:pt x="718" y="0"/>
                  </a:moveTo>
                  <a:cubicBezTo>
                    <a:pt x="483" y="0"/>
                    <a:pt x="250" y="126"/>
                    <a:pt x="140" y="379"/>
                  </a:cubicBezTo>
                  <a:cubicBezTo>
                    <a:pt x="0" y="695"/>
                    <a:pt x="140" y="1070"/>
                    <a:pt x="456" y="1210"/>
                  </a:cubicBezTo>
                  <a:cubicBezTo>
                    <a:pt x="544" y="1247"/>
                    <a:pt x="632" y="1264"/>
                    <a:pt x="716" y="1264"/>
                  </a:cubicBezTo>
                  <a:cubicBezTo>
                    <a:pt x="1138" y="1264"/>
                    <a:pt x="1476" y="841"/>
                    <a:pt x="1310" y="403"/>
                  </a:cubicBezTo>
                  <a:cubicBezTo>
                    <a:pt x="1203" y="135"/>
                    <a:pt x="960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326325" y="30189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56" y="0"/>
                  </a:moveTo>
                  <a:cubicBezTo>
                    <a:pt x="339" y="0"/>
                    <a:pt x="0" y="432"/>
                    <a:pt x="176" y="872"/>
                  </a:cubicBezTo>
                  <a:cubicBezTo>
                    <a:pt x="265" y="1121"/>
                    <a:pt x="503" y="1269"/>
                    <a:pt x="756" y="1269"/>
                  </a:cubicBezTo>
                  <a:cubicBezTo>
                    <a:pt x="835" y="1269"/>
                    <a:pt x="917" y="1254"/>
                    <a:pt x="995" y="1223"/>
                  </a:cubicBezTo>
                  <a:cubicBezTo>
                    <a:pt x="1510" y="1025"/>
                    <a:pt x="1533" y="276"/>
                    <a:pt x="1007" y="54"/>
                  </a:cubicBezTo>
                  <a:cubicBezTo>
                    <a:pt x="923" y="17"/>
                    <a:pt x="838" y="0"/>
                    <a:pt x="75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369325" y="2977925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765" y="1"/>
                  </a:moveTo>
                  <a:cubicBezTo>
                    <a:pt x="691" y="1"/>
                    <a:pt x="615" y="14"/>
                    <a:pt x="539" y="44"/>
                  </a:cubicBezTo>
                  <a:cubicBezTo>
                    <a:pt x="12" y="255"/>
                    <a:pt x="1" y="992"/>
                    <a:pt x="515" y="1214"/>
                  </a:cubicBezTo>
                  <a:cubicBezTo>
                    <a:pt x="598" y="1251"/>
                    <a:pt x="685" y="1268"/>
                    <a:pt x="770" y="1268"/>
                  </a:cubicBezTo>
                  <a:cubicBezTo>
                    <a:pt x="1011" y="1268"/>
                    <a:pt x="1242" y="1128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5370450" y="29186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67" y="0"/>
                  </a:moveTo>
                  <a:cubicBezTo>
                    <a:pt x="533" y="0"/>
                    <a:pt x="299" y="126"/>
                    <a:pt x="190" y="379"/>
                  </a:cubicBezTo>
                  <a:cubicBezTo>
                    <a:pt x="0" y="818"/>
                    <a:pt x="337" y="1265"/>
                    <a:pt x="767" y="1265"/>
                  </a:cubicBezTo>
                  <a:cubicBezTo>
                    <a:pt x="841" y="1265"/>
                    <a:pt x="919" y="1251"/>
                    <a:pt x="997" y="1222"/>
                  </a:cubicBezTo>
                  <a:cubicBezTo>
                    <a:pt x="1313" y="1093"/>
                    <a:pt x="1477" y="730"/>
                    <a:pt x="1360" y="403"/>
                  </a:cubicBezTo>
                  <a:cubicBezTo>
                    <a:pt x="1252" y="135"/>
                    <a:pt x="1009" y="0"/>
                    <a:pt x="76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5329225" y="2875775"/>
              <a:ext cx="36900" cy="31725"/>
            </a:xfrm>
            <a:custGeom>
              <a:avLst/>
              <a:gdLst/>
              <a:ahLst/>
              <a:cxnLst/>
              <a:rect l="l" t="t" r="r" b="b"/>
              <a:pathLst>
                <a:path w="1476" h="1269" extrusionOk="0">
                  <a:moveTo>
                    <a:pt x="754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60" y="1268"/>
                  </a:cubicBezTo>
                  <a:cubicBezTo>
                    <a:pt x="996" y="1268"/>
                    <a:pt x="1232" y="1142"/>
                    <a:pt x="1347" y="889"/>
                  </a:cubicBezTo>
                  <a:cubicBezTo>
                    <a:pt x="1476" y="573"/>
                    <a:pt x="1336" y="199"/>
                    <a:pt x="1020" y="59"/>
                  </a:cubicBezTo>
                  <a:cubicBezTo>
                    <a:pt x="930" y="19"/>
                    <a:pt x="840" y="1"/>
                    <a:pt x="7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5269300" y="2874675"/>
              <a:ext cx="38400" cy="31700"/>
            </a:xfrm>
            <a:custGeom>
              <a:avLst/>
              <a:gdLst/>
              <a:ahLst/>
              <a:cxnLst/>
              <a:rect l="l" t="t" r="r" b="b"/>
              <a:pathLst>
                <a:path w="1536" h="1268" extrusionOk="0">
                  <a:moveTo>
                    <a:pt x="776" y="0"/>
                  </a:moveTo>
                  <a:cubicBezTo>
                    <a:pt x="700" y="0"/>
                    <a:pt x="624" y="14"/>
                    <a:pt x="550" y="44"/>
                  </a:cubicBezTo>
                  <a:cubicBezTo>
                    <a:pt x="24" y="255"/>
                    <a:pt x="1" y="992"/>
                    <a:pt x="527" y="1214"/>
                  </a:cubicBezTo>
                  <a:cubicBezTo>
                    <a:pt x="612" y="1251"/>
                    <a:pt x="696" y="1267"/>
                    <a:pt x="778" y="1267"/>
                  </a:cubicBezTo>
                  <a:cubicBezTo>
                    <a:pt x="1195" y="1267"/>
                    <a:pt x="1536" y="837"/>
                    <a:pt x="1369" y="407"/>
                  </a:cubicBezTo>
                  <a:cubicBezTo>
                    <a:pt x="1270" y="155"/>
                    <a:pt x="1027" y="0"/>
                    <a:pt x="7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226300" y="2915700"/>
              <a:ext cx="38650" cy="31650"/>
            </a:xfrm>
            <a:custGeom>
              <a:avLst/>
              <a:gdLst/>
              <a:ahLst/>
              <a:cxnLst/>
              <a:rect l="l" t="t" r="r" b="b"/>
              <a:pathLst>
                <a:path w="1546" h="1266" extrusionOk="0">
                  <a:moveTo>
                    <a:pt x="778" y="0"/>
                  </a:moveTo>
                  <a:cubicBezTo>
                    <a:pt x="533" y="0"/>
                    <a:pt x="304" y="145"/>
                    <a:pt x="200" y="380"/>
                  </a:cubicBezTo>
                  <a:cubicBezTo>
                    <a:pt x="0" y="819"/>
                    <a:pt x="344" y="1266"/>
                    <a:pt x="776" y="1266"/>
                  </a:cubicBezTo>
                  <a:cubicBezTo>
                    <a:pt x="851" y="1266"/>
                    <a:pt x="929" y="1252"/>
                    <a:pt x="1007" y="1223"/>
                  </a:cubicBezTo>
                  <a:cubicBezTo>
                    <a:pt x="1522" y="1012"/>
                    <a:pt x="1545" y="287"/>
                    <a:pt x="1030" y="53"/>
                  </a:cubicBezTo>
                  <a:cubicBezTo>
                    <a:pt x="947" y="17"/>
                    <a:pt x="861" y="0"/>
                    <a:pt x="7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226600" y="2975000"/>
              <a:ext cx="36925" cy="31525"/>
            </a:xfrm>
            <a:custGeom>
              <a:avLst/>
              <a:gdLst/>
              <a:ahLst/>
              <a:cxnLst/>
              <a:rect l="l" t="t" r="r" b="b"/>
              <a:pathLst>
                <a:path w="1477" h="1261" extrusionOk="0">
                  <a:moveTo>
                    <a:pt x="710" y="1"/>
                  </a:moveTo>
                  <a:cubicBezTo>
                    <a:pt x="636" y="1"/>
                    <a:pt x="558" y="14"/>
                    <a:pt x="480" y="44"/>
                  </a:cubicBezTo>
                  <a:cubicBezTo>
                    <a:pt x="164" y="173"/>
                    <a:pt x="0" y="535"/>
                    <a:pt x="129" y="863"/>
                  </a:cubicBezTo>
                  <a:cubicBezTo>
                    <a:pt x="231" y="1126"/>
                    <a:pt x="473" y="1261"/>
                    <a:pt x="716" y="1261"/>
                  </a:cubicBezTo>
                  <a:cubicBezTo>
                    <a:pt x="947" y="1261"/>
                    <a:pt x="1179" y="1138"/>
                    <a:pt x="1287" y="886"/>
                  </a:cubicBezTo>
                  <a:cubicBezTo>
                    <a:pt x="1477" y="448"/>
                    <a:pt x="1140" y="1"/>
                    <a:pt x="7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223975" y="303525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9" y="0"/>
                  </a:moveTo>
                  <a:cubicBezTo>
                    <a:pt x="273" y="0"/>
                    <a:pt x="195" y="28"/>
                    <a:pt x="129" y="91"/>
                  </a:cubicBezTo>
                  <a:cubicBezTo>
                    <a:pt x="0" y="208"/>
                    <a:pt x="0" y="407"/>
                    <a:pt x="117" y="535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67" y="132"/>
                    <a:pt x="513" y="0"/>
                    <a:pt x="3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306750" y="30709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5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29" y="628"/>
                    <a:pt x="304" y="640"/>
                  </a:cubicBezTo>
                  <a:cubicBezTo>
                    <a:pt x="585" y="640"/>
                    <a:pt x="737" y="301"/>
                    <a:pt x="538" y="102"/>
                  </a:cubicBezTo>
                  <a:cubicBezTo>
                    <a:pt x="476" y="32"/>
                    <a:pt x="395" y="0"/>
                    <a:pt x="31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5389225" y="3038750"/>
              <a:ext cx="16900" cy="15950"/>
            </a:xfrm>
            <a:custGeom>
              <a:avLst/>
              <a:gdLst/>
              <a:ahLst/>
              <a:cxnLst/>
              <a:rect l="l" t="t" r="r" b="b"/>
              <a:pathLst>
                <a:path w="676" h="638" extrusionOk="0">
                  <a:moveTo>
                    <a:pt x="346" y="1"/>
                  </a:moveTo>
                  <a:cubicBezTo>
                    <a:pt x="269" y="1"/>
                    <a:pt x="191" y="29"/>
                    <a:pt x="129" y="91"/>
                  </a:cubicBezTo>
                  <a:cubicBezTo>
                    <a:pt x="12" y="208"/>
                    <a:pt x="0" y="407"/>
                    <a:pt x="117" y="536"/>
                  </a:cubicBezTo>
                  <a:cubicBezTo>
                    <a:pt x="183" y="606"/>
                    <a:pt x="265" y="637"/>
                    <a:pt x="346" y="637"/>
                  </a:cubicBezTo>
                  <a:cubicBezTo>
                    <a:pt x="506" y="637"/>
                    <a:pt x="659" y="512"/>
                    <a:pt x="667" y="325"/>
                  </a:cubicBezTo>
                  <a:cubicBezTo>
                    <a:pt x="675" y="133"/>
                    <a:pt x="513" y="1"/>
                    <a:pt x="34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5425775" y="2957650"/>
              <a:ext cx="16125" cy="15250"/>
            </a:xfrm>
            <a:custGeom>
              <a:avLst/>
              <a:gdLst/>
              <a:ahLst/>
              <a:cxnLst/>
              <a:rect l="l" t="t" r="r" b="b"/>
              <a:pathLst>
                <a:path w="645" h="610" extrusionOk="0">
                  <a:moveTo>
                    <a:pt x="320" y="1"/>
                  </a:moveTo>
                  <a:cubicBezTo>
                    <a:pt x="169" y="1"/>
                    <a:pt x="18" y="97"/>
                    <a:pt x="1" y="293"/>
                  </a:cubicBezTo>
                  <a:cubicBezTo>
                    <a:pt x="1" y="469"/>
                    <a:pt x="141" y="609"/>
                    <a:pt x="316" y="609"/>
                  </a:cubicBezTo>
                  <a:cubicBezTo>
                    <a:pt x="323" y="610"/>
                    <a:pt x="330" y="610"/>
                    <a:pt x="337" y="610"/>
                  </a:cubicBezTo>
                  <a:cubicBezTo>
                    <a:pt x="503" y="610"/>
                    <a:pt x="633" y="474"/>
                    <a:pt x="644" y="305"/>
                  </a:cubicBezTo>
                  <a:cubicBezTo>
                    <a:pt x="632" y="103"/>
                    <a:pt x="476" y="1"/>
                    <a:pt x="32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5393300" y="2874250"/>
              <a:ext cx="16700" cy="15800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162" y="0"/>
                    <a:pt x="9" y="120"/>
                    <a:pt x="1" y="307"/>
                  </a:cubicBezTo>
                  <a:cubicBezTo>
                    <a:pt x="1" y="499"/>
                    <a:pt x="160" y="631"/>
                    <a:pt x="325" y="631"/>
                  </a:cubicBezTo>
                  <a:cubicBezTo>
                    <a:pt x="400" y="631"/>
                    <a:pt x="477" y="603"/>
                    <a:pt x="539" y="541"/>
                  </a:cubicBezTo>
                  <a:cubicBezTo>
                    <a:pt x="668" y="424"/>
                    <a:pt x="668" y="225"/>
                    <a:pt x="551" y="96"/>
                  </a:cubicBezTo>
                  <a:cubicBezTo>
                    <a:pt x="485" y="30"/>
                    <a:pt x="403" y="0"/>
                    <a:pt x="3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5308775" y="2838325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4" y="1"/>
                  </a:moveTo>
                  <a:cubicBezTo>
                    <a:pt x="141" y="1"/>
                    <a:pt x="1" y="340"/>
                    <a:pt x="188" y="539"/>
                  </a:cubicBezTo>
                  <a:cubicBezTo>
                    <a:pt x="254" y="609"/>
                    <a:pt x="338" y="640"/>
                    <a:pt x="419" y="640"/>
                  </a:cubicBezTo>
                  <a:cubicBezTo>
                    <a:pt x="582" y="640"/>
                    <a:pt x="738" y="515"/>
                    <a:pt x="738" y="328"/>
                  </a:cubicBezTo>
                  <a:cubicBezTo>
                    <a:pt x="738" y="153"/>
                    <a:pt x="598" y="12"/>
                    <a:pt x="43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5228050" y="2870825"/>
              <a:ext cx="16700" cy="15775"/>
            </a:xfrm>
            <a:custGeom>
              <a:avLst/>
              <a:gdLst/>
              <a:ahLst/>
              <a:cxnLst/>
              <a:rect l="l" t="t" r="r" b="b"/>
              <a:pathLst>
                <a:path w="668" h="631" extrusionOk="0">
                  <a:moveTo>
                    <a:pt x="316" y="0"/>
                  </a:moveTo>
                  <a:cubicBezTo>
                    <a:pt x="158" y="0"/>
                    <a:pt x="9" y="119"/>
                    <a:pt x="1" y="303"/>
                  </a:cubicBezTo>
                  <a:cubicBezTo>
                    <a:pt x="1" y="502"/>
                    <a:pt x="157" y="630"/>
                    <a:pt x="320" y="630"/>
                  </a:cubicBezTo>
                  <a:cubicBezTo>
                    <a:pt x="397" y="630"/>
                    <a:pt x="475" y="601"/>
                    <a:pt x="539" y="537"/>
                  </a:cubicBezTo>
                  <a:cubicBezTo>
                    <a:pt x="668" y="420"/>
                    <a:pt x="668" y="222"/>
                    <a:pt x="551" y="105"/>
                  </a:cubicBezTo>
                  <a:cubicBezTo>
                    <a:pt x="483" y="32"/>
                    <a:pt x="398" y="0"/>
                    <a:pt x="3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5192175" y="2952400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5" y="0"/>
                  </a:moveTo>
                  <a:cubicBezTo>
                    <a:pt x="149" y="0"/>
                    <a:pt x="9" y="129"/>
                    <a:pt x="9" y="305"/>
                  </a:cubicBezTo>
                  <a:cubicBezTo>
                    <a:pt x="1" y="500"/>
                    <a:pt x="162" y="633"/>
                    <a:pt x="328" y="633"/>
                  </a:cubicBezTo>
                  <a:cubicBezTo>
                    <a:pt x="401" y="633"/>
                    <a:pt x="475" y="607"/>
                    <a:pt x="535" y="550"/>
                  </a:cubicBezTo>
                  <a:cubicBezTo>
                    <a:pt x="746" y="351"/>
                    <a:pt x="605" y="12"/>
                    <a:pt x="32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240925" y="3092775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41" y="1"/>
                  </a:moveTo>
                  <a:cubicBezTo>
                    <a:pt x="364" y="1"/>
                    <a:pt x="187" y="97"/>
                    <a:pt x="106" y="293"/>
                  </a:cubicBezTo>
                  <a:cubicBezTo>
                    <a:pt x="1" y="527"/>
                    <a:pt x="118" y="808"/>
                    <a:pt x="352" y="913"/>
                  </a:cubicBezTo>
                  <a:cubicBezTo>
                    <a:pt x="418" y="943"/>
                    <a:pt x="484" y="957"/>
                    <a:pt x="547" y="957"/>
                  </a:cubicBezTo>
                  <a:cubicBezTo>
                    <a:pt x="857" y="957"/>
                    <a:pt x="1110" y="635"/>
                    <a:pt x="983" y="305"/>
                  </a:cubicBezTo>
                  <a:cubicBezTo>
                    <a:pt x="906" y="103"/>
                    <a:pt x="724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5359425" y="3095025"/>
              <a:ext cx="28650" cy="23875"/>
            </a:xfrm>
            <a:custGeom>
              <a:avLst/>
              <a:gdLst/>
              <a:ahLst/>
              <a:cxnLst/>
              <a:rect l="l" t="t" r="r" b="b"/>
              <a:pathLst>
                <a:path w="1146" h="955" extrusionOk="0">
                  <a:moveTo>
                    <a:pt x="573" y="1"/>
                  </a:moveTo>
                  <a:cubicBezTo>
                    <a:pt x="259" y="1"/>
                    <a:pt x="0" y="326"/>
                    <a:pt x="128" y="660"/>
                  </a:cubicBezTo>
                  <a:cubicBezTo>
                    <a:pt x="199" y="837"/>
                    <a:pt x="377" y="954"/>
                    <a:pt x="567" y="954"/>
                  </a:cubicBezTo>
                  <a:cubicBezTo>
                    <a:pt x="627" y="954"/>
                    <a:pt x="688" y="942"/>
                    <a:pt x="748" y="917"/>
                  </a:cubicBezTo>
                  <a:cubicBezTo>
                    <a:pt x="1134" y="765"/>
                    <a:pt x="1145" y="215"/>
                    <a:pt x="759" y="40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445375" y="3012975"/>
              <a:ext cx="28650" cy="23825"/>
            </a:xfrm>
            <a:custGeom>
              <a:avLst/>
              <a:gdLst/>
              <a:ahLst/>
              <a:cxnLst/>
              <a:rect l="l" t="t" r="r" b="b"/>
              <a:pathLst>
                <a:path w="1146" h="953" extrusionOk="0">
                  <a:moveTo>
                    <a:pt x="574" y="1"/>
                  </a:moveTo>
                  <a:cubicBezTo>
                    <a:pt x="517" y="1"/>
                    <a:pt x="458" y="11"/>
                    <a:pt x="398" y="34"/>
                  </a:cubicBezTo>
                  <a:cubicBezTo>
                    <a:pt x="12" y="186"/>
                    <a:pt x="0" y="748"/>
                    <a:pt x="386" y="912"/>
                  </a:cubicBezTo>
                  <a:cubicBezTo>
                    <a:pt x="448" y="939"/>
                    <a:pt x="512" y="952"/>
                    <a:pt x="576" y="952"/>
                  </a:cubicBezTo>
                  <a:cubicBezTo>
                    <a:pt x="755" y="952"/>
                    <a:pt x="929" y="847"/>
                    <a:pt x="1007" y="666"/>
                  </a:cubicBezTo>
                  <a:cubicBezTo>
                    <a:pt x="1146" y="338"/>
                    <a:pt x="896" y="1"/>
                    <a:pt x="57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447750" y="2894400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79" y="1"/>
                  </a:moveTo>
                  <a:cubicBezTo>
                    <a:pt x="403" y="1"/>
                    <a:pt x="226" y="95"/>
                    <a:pt x="139" y="285"/>
                  </a:cubicBezTo>
                  <a:cubicBezTo>
                    <a:pt x="0" y="613"/>
                    <a:pt x="250" y="950"/>
                    <a:pt x="572" y="950"/>
                  </a:cubicBezTo>
                  <a:cubicBezTo>
                    <a:pt x="629" y="950"/>
                    <a:pt x="688" y="939"/>
                    <a:pt x="748" y="916"/>
                  </a:cubicBezTo>
                  <a:cubicBezTo>
                    <a:pt x="993" y="823"/>
                    <a:pt x="1110" y="542"/>
                    <a:pt x="1017" y="296"/>
                  </a:cubicBezTo>
                  <a:cubicBezTo>
                    <a:pt x="940" y="100"/>
                    <a:pt x="760" y="1"/>
                    <a:pt x="5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365275" y="2808700"/>
              <a:ext cx="27775" cy="23850"/>
            </a:xfrm>
            <a:custGeom>
              <a:avLst/>
              <a:gdLst/>
              <a:ahLst/>
              <a:cxnLst/>
              <a:rect l="l" t="t" r="r" b="b"/>
              <a:pathLst>
                <a:path w="1111" h="954" extrusionOk="0">
                  <a:moveTo>
                    <a:pt x="573" y="1"/>
                  </a:moveTo>
                  <a:cubicBezTo>
                    <a:pt x="259" y="1"/>
                    <a:pt x="0" y="324"/>
                    <a:pt x="128" y="648"/>
                  </a:cubicBezTo>
                  <a:cubicBezTo>
                    <a:pt x="205" y="851"/>
                    <a:pt x="390" y="953"/>
                    <a:pt x="574" y="953"/>
                  </a:cubicBezTo>
                  <a:cubicBezTo>
                    <a:pt x="750" y="953"/>
                    <a:pt x="925" y="860"/>
                    <a:pt x="1005" y="671"/>
                  </a:cubicBezTo>
                  <a:cubicBezTo>
                    <a:pt x="1110" y="425"/>
                    <a:pt x="1005" y="145"/>
                    <a:pt x="759" y="39"/>
                  </a:cubicBezTo>
                  <a:cubicBezTo>
                    <a:pt x="697" y="13"/>
                    <a:pt x="634" y="1"/>
                    <a:pt x="5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245900" y="2806225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8" y="1"/>
                  </a:moveTo>
                  <a:cubicBezTo>
                    <a:pt x="522" y="1"/>
                    <a:pt x="465" y="11"/>
                    <a:pt x="410" y="33"/>
                  </a:cubicBezTo>
                  <a:cubicBezTo>
                    <a:pt x="12" y="197"/>
                    <a:pt x="1" y="747"/>
                    <a:pt x="387" y="910"/>
                  </a:cubicBezTo>
                  <a:cubicBezTo>
                    <a:pt x="453" y="940"/>
                    <a:pt x="519" y="954"/>
                    <a:pt x="582" y="954"/>
                  </a:cubicBezTo>
                  <a:cubicBezTo>
                    <a:pt x="892" y="954"/>
                    <a:pt x="1145" y="632"/>
                    <a:pt x="1018" y="302"/>
                  </a:cubicBezTo>
                  <a:cubicBezTo>
                    <a:pt x="947" y="114"/>
                    <a:pt x="765" y="1"/>
                    <a:pt x="5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159950" y="2888500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5" y="0"/>
                  </a:moveTo>
                  <a:cubicBezTo>
                    <a:pt x="391" y="0"/>
                    <a:pt x="217" y="105"/>
                    <a:pt x="139" y="287"/>
                  </a:cubicBezTo>
                  <a:cubicBezTo>
                    <a:pt x="0" y="615"/>
                    <a:pt x="250" y="952"/>
                    <a:pt x="572" y="952"/>
                  </a:cubicBezTo>
                  <a:cubicBezTo>
                    <a:pt x="629" y="952"/>
                    <a:pt x="688" y="941"/>
                    <a:pt x="748" y="918"/>
                  </a:cubicBezTo>
                  <a:cubicBezTo>
                    <a:pt x="1134" y="766"/>
                    <a:pt x="1146" y="217"/>
                    <a:pt x="771" y="41"/>
                  </a:cubicBezTo>
                  <a:cubicBezTo>
                    <a:pt x="707" y="14"/>
                    <a:pt x="640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158450" y="3007125"/>
              <a:ext cx="27775" cy="23750"/>
            </a:xfrm>
            <a:custGeom>
              <a:avLst/>
              <a:gdLst/>
              <a:ahLst/>
              <a:cxnLst/>
              <a:rect l="l" t="t" r="r" b="b"/>
              <a:pathLst>
                <a:path w="1111" h="950" extrusionOk="0">
                  <a:moveTo>
                    <a:pt x="539" y="1"/>
                  </a:moveTo>
                  <a:cubicBezTo>
                    <a:pt x="482" y="1"/>
                    <a:pt x="423" y="11"/>
                    <a:pt x="363" y="34"/>
                  </a:cubicBezTo>
                  <a:cubicBezTo>
                    <a:pt x="118" y="128"/>
                    <a:pt x="1" y="409"/>
                    <a:pt x="94" y="654"/>
                  </a:cubicBezTo>
                  <a:cubicBezTo>
                    <a:pt x="171" y="850"/>
                    <a:pt x="351" y="950"/>
                    <a:pt x="532" y="950"/>
                  </a:cubicBezTo>
                  <a:cubicBezTo>
                    <a:pt x="708" y="950"/>
                    <a:pt x="885" y="856"/>
                    <a:pt x="972" y="666"/>
                  </a:cubicBezTo>
                  <a:cubicBezTo>
                    <a:pt x="1111" y="338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171325" y="3092925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205" y="1"/>
                  </a:moveTo>
                  <a:cubicBezTo>
                    <a:pt x="164" y="1"/>
                    <a:pt x="123" y="18"/>
                    <a:pt x="94" y="53"/>
                  </a:cubicBezTo>
                  <a:cubicBezTo>
                    <a:pt x="0" y="147"/>
                    <a:pt x="71" y="322"/>
                    <a:pt x="211" y="322"/>
                  </a:cubicBezTo>
                  <a:cubicBezTo>
                    <a:pt x="351" y="322"/>
                    <a:pt x="422" y="147"/>
                    <a:pt x="316" y="53"/>
                  </a:cubicBezTo>
                  <a:cubicBezTo>
                    <a:pt x="287" y="18"/>
                    <a:pt x="246" y="1"/>
                    <a:pt x="2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308875" y="3152700"/>
              <a:ext cx="9300" cy="7850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143" y="1"/>
                  </a:moveTo>
                  <a:cubicBezTo>
                    <a:pt x="69" y="1"/>
                    <a:pt x="9" y="68"/>
                    <a:pt x="9" y="154"/>
                  </a:cubicBezTo>
                  <a:cubicBezTo>
                    <a:pt x="1" y="251"/>
                    <a:pt x="81" y="314"/>
                    <a:pt x="162" y="314"/>
                  </a:cubicBezTo>
                  <a:cubicBezTo>
                    <a:pt x="199" y="314"/>
                    <a:pt x="237" y="301"/>
                    <a:pt x="266" y="271"/>
                  </a:cubicBezTo>
                  <a:cubicBezTo>
                    <a:pt x="371" y="166"/>
                    <a:pt x="301" y="2"/>
                    <a:pt x="161" y="2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447425" y="309852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75" y="1"/>
                  </a:moveTo>
                  <a:cubicBezTo>
                    <a:pt x="135" y="1"/>
                    <a:pt x="94" y="17"/>
                    <a:pt x="59" y="52"/>
                  </a:cubicBezTo>
                  <a:cubicBezTo>
                    <a:pt x="0" y="110"/>
                    <a:pt x="0" y="204"/>
                    <a:pt x="59" y="274"/>
                  </a:cubicBezTo>
                  <a:cubicBezTo>
                    <a:pt x="92" y="303"/>
                    <a:pt x="131" y="317"/>
                    <a:pt x="168" y="317"/>
                  </a:cubicBezTo>
                  <a:cubicBezTo>
                    <a:pt x="251" y="317"/>
                    <a:pt x="328" y="253"/>
                    <a:pt x="328" y="157"/>
                  </a:cubicBezTo>
                  <a:cubicBezTo>
                    <a:pt x="328" y="63"/>
                    <a:pt x="255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506500" y="2962625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14" y="0"/>
                  </a:moveTo>
                  <a:cubicBezTo>
                    <a:pt x="177" y="0"/>
                    <a:pt x="139" y="15"/>
                    <a:pt x="106" y="48"/>
                  </a:cubicBezTo>
                  <a:cubicBezTo>
                    <a:pt x="1" y="141"/>
                    <a:pt x="59" y="317"/>
                    <a:pt x="199" y="317"/>
                  </a:cubicBezTo>
                  <a:cubicBezTo>
                    <a:pt x="293" y="317"/>
                    <a:pt x="363" y="258"/>
                    <a:pt x="363" y="176"/>
                  </a:cubicBezTo>
                  <a:cubicBezTo>
                    <a:pt x="371" y="72"/>
                    <a:pt x="296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5453550" y="2824475"/>
              <a:ext cx="8225" cy="7925"/>
            </a:xfrm>
            <a:custGeom>
              <a:avLst/>
              <a:gdLst/>
              <a:ahLst/>
              <a:cxnLst/>
              <a:rect l="l" t="t" r="r" b="b"/>
              <a:pathLst>
                <a:path w="329" h="317" extrusionOk="0">
                  <a:moveTo>
                    <a:pt x="154" y="1"/>
                  </a:moveTo>
                  <a:cubicBezTo>
                    <a:pt x="74" y="1"/>
                    <a:pt x="1" y="63"/>
                    <a:pt x="1" y="157"/>
                  </a:cubicBezTo>
                  <a:cubicBezTo>
                    <a:pt x="1" y="253"/>
                    <a:pt x="78" y="317"/>
                    <a:pt x="161" y="317"/>
                  </a:cubicBezTo>
                  <a:cubicBezTo>
                    <a:pt x="198" y="317"/>
                    <a:pt x="237" y="303"/>
                    <a:pt x="270" y="274"/>
                  </a:cubicBezTo>
                  <a:cubicBezTo>
                    <a:pt x="329" y="204"/>
                    <a:pt x="329" y="110"/>
                    <a:pt x="270" y="52"/>
                  </a:cubicBezTo>
                  <a:cubicBezTo>
                    <a:pt x="235" y="17"/>
                    <a:pt x="193" y="1"/>
                    <a:pt x="15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315600" y="2764900"/>
              <a:ext cx="9300" cy="8050"/>
            </a:xfrm>
            <a:custGeom>
              <a:avLst/>
              <a:gdLst/>
              <a:ahLst/>
              <a:cxnLst/>
              <a:rect l="l" t="t" r="r" b="b"/>
              <a:pathLst>
                <a:path w="372" h="322" extrusionOk="0">
                  <a:moveTo>
                    <a:pt x="206" y="1"/>
                  </a:moveTo>
                  <a:cubicBezTo>
                    <a:pt x="74" y="1"/>
                    <a:pt x="0" y="168"/>
                    <a:pt x="102" y="270"/>
                  </a:cubicBezTo>
                  <a:cubicBezTo>
                    <a:pt x="134" y="305"/>
                    <a:pt x="174" y="321"/>
                    <a:pt x="214" y="321"/>
                  </a:cubicBezTo>
                  <a:cubicBezTo>
                    <a:pt x="293" y="321"/>
                    <a:pt x="371" y="259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0" y="1"/>
                    <a:pt x="20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177750" y="281887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1"/>
                  </a:moveTo>
                  <a:cubicBezTo>
                    <a:pt x="138" y="1"/>
                    <a:pt x="100" y="18"/>
                    <a:pt x="71" y="53"/>
                  </a:cubicBezTo>
                  <a:cubicBezTo>
                    <a:pt x="1" y="112"/>
                    <a:pt x="1" y="205"/>
                    <a:pt x="71" y="276"/>
                  </a:cubicBezTo>
                  <a:cubicBezTo>
                    <a:pt x="100" y="305"/>
                    <a:pt x="138" y="320"/>
                    <a:pt x="178" y="320"/>
                  </a:cubicBezTo>
                  <a:cubicBezTo>
                    <a:pt x="217" y="320"/>
                    <a:pt x="258" y="305"/>
                    <a:pt x="293" y="276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1"/>
                    <a:pt x="17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5118675" y="2954725"/>
              <a:ext cx="9100" cy="7925"/>
            </a:xfrm>
            <a:custGeom>
              <a:avLst/>
              <a:gdLst/>
              <a:ahLst/>
              <a:cxnLst/>
              <a:rect l="l" t="t" r="r" b="b"/>
              <a:pathLst>
                <a:path w="364" h="317" extrusionOk="0">
                  <a:moveTo>
                    <a:pt x="153" y="1"/>
                  </a:moveTo>
                  <a:cubicBezTo>
                    <a:pt x="71" y="1"/>
                    <a:pt x="1" y="71"/>
                    <a:pt x="1" y="153"/>
                  </a:cubicBezTo>
                  <a:cubicBezTo>
                    <a:pt x="1" y="247"/>
                    <a:pt x="71" y="317"/>
                    <a:pt x="153" y="317"/>
                  </a:cubicBezTo>
                  <a:cubicBezTo>
                    <a:pt x="363" y="317"/>
                    <a:pt x="363" y="1"/>
                    <a:pt x="15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214325" y="3167850"/>
              <a:ext cx="18275" cy="15775"/>
            </a:xfrm>
            <a:custGeom>
              <a:avLst/>
              <a:gdLst/>
              <a:ahLst/>
              <a:cxnLst/>
              <a:rect l="l" t="t" r="r" b="b"/>
              <a:pathLst>
                <a:path w="731" h="631" extrusionOk="0">
                  <a:moveTo>
                    <a:pt x="357" y="0"/>
                  </a:moveTo>
                  <a:cubicBezTo>
                    <a:pt x="240" y="0"/>
                    <a:pt x="122" y="64"/>
                    <a:pt x="70" y="192"/>
                  </a:cubicBezTo>
                  <a:cubicBezTo>
                    <a:pt x="0" y="355"/>
                    <a:pt x="70" y="531"/>
                    <a:pt x="222" y="601"/>
                  </a:cubicBezTo>
                  <a:cubicBezTo>
                    <a:pt x="266" y="621"/>
                    <a:pt x="311" y="630"/>
                    <a:pt x="353" y="630"/>
                  </a:cubicBezTo>
                  <a:cubicBezTo>
                    <a:pt x="561" y="630"/>
                    <a:pt x="731" y="417"/>
                    <a:pt x="644" y="203"/>
                  </a:cubicBezTo>
                  <a:cubicBezTo>
                    <a:pt x="596" y="67"/>
                    <a:pt x="477" y="0"/>
                    <a:pt x="35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392500" y="3171450"/>
              <a:ext cx="18975" cy="15875"/>
            </a:xfrm>
            <a:custGeom>
              <a:avLst/>
              <a:gdLst/>
              <a:ahLst/>
              <a:cxnLst/>
              <a:rect l="l" t="t" r="r" b="b"/>
              <a:pathLst>
                <a:path w="759" h="635" extrusionOk="0">
                  <a:moveTo>
                    <a:pt x="381" y="0"/>
                  </a:moveTo>
                  <a:cubicBezTo>
                    <a:pt x="171" y="0"/>
                    <a:pt x="1" y="217"/>
                    <a:pt x="80" y="434"/>
                  </a:cubicBezTo>
                  <a:cubicBezTo>
                    <a:pt x="133" y="557"/>
                    <a:pt x="246" y="634"/>
                    <a:pt x="369" y="634"/>
                  </a:cubicBezTo>
                  <a:cubicBezTo>
                    <a:pt x="408" y="634"/>
                    <a:pt x="449" y="626"/>
                    <a:pt x="489" y="609"/>
                  </a:cubicBezTo>
                  <a:cubicBezTo>
                    <a:pt x="758" y="504"/>
                    <a:pt x="758" y="141"/>
                    <a:pt x="501" y="24"/>
                  </a:cubicBezTo>
                  <a:cubicBezTo>
                    <a:pt x="460" y="8"/>
                    <a:pt x="420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521425" y="30481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79" y="1"/>
                  </a:moveTo>
                  <a:cubicBezTo>
                    <a:pt x="343" y="1"/>
                    <a:pt x="306" y="7"/>
                    <a:pt x="269" y="20"/>
                  </a:cubicBezTo>
                  <a:cubicBezTo>
                    <a:pt x="12" y="126"/>
                    <a:pt x="0" y="500"/>
                    <a:pt x="258" y="605"/>
                  </a:cubicBezTo>
                  <a:cubicBezTo>
                    <a:pt x="300" y="624"/>
                    <a:pt x="345" y="632"/>
                    <a:pt x="388" y="632"/>
                  </a:cubicBezTo>
                  <a:cubicBezTo>
                    <a:pt x="510" y="632"/>
                    <a:pt x="624" y="562"/>
                    <a:pt x="667" y="441"/>
                  </a:cubicBezTo>
                  <a:cubicBezTo>
                    <a:pt x="767" y="221"/>
                    <a:pt x="593" y="1"/>
                    <a:pt x="37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525075" y="2870200"/>
              <a:ext cx="18600" cy="15825"/>
            </a:xfrm>
            <a:custGeom>
              <a:avLst/>
              <a:gdLst/>
              <a:ahLst/>
              <a:cxnLst/>
              <a:rect l="l" t="t" r="r" b="b"/>
              <a:pathLst>
                <a:path w="744" h="633" extrusionOk="0">
                  <a:moveTo>
                    <a:pt x="384" y="1"/>
                  </a:moveTo>
                  <a:cubicBezTo>
                    <a:pt x="267" y="1"/>
                    <a:pt x="151" y="62"/>
                    <a:pt x="100" y="188"/>
                  </a:cubicBezTo>
                  <a:cubicBezTo>
                    <a:pt x="1" y="406"/>
                    <a:pt x="170" y="633"/>
                    <a:pt x="381" y="633"/>
                  </a:cubicBezTo>
                  <a:cubicBezTo>
                    <a:pt x="419" y="633"/>
                    <a:pt x="458" y="625"/>
                    <a:pt x="498" y="609"/>
                  </a:cubicBezTo>
                  <a:cubicBezTo>
                    <a:pt x="661" y="551"/>
                    <a:pt x="743" y="364"/>
                    <a:pt x="685" y="200"/>
                  </a:cubicBezTo>
                  <a:cubicBezTo>
                    <a:pt x="631" y="68"/>
                    <a:pt x="507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5401375" y="27416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0" y="0"/>
                    <a:pt x="0" y="214"/>
                    <a:pt x="87" y="427"/>
                  </a:cubicBezTo>
                  <a:cubicBezTo>
                    <a:pt x="135" y="563"/>
                    <a:pt x="254" y="631"/>
                    <a:pt x="375" y="631"/>
                  </a:cubicBezTo>
                  <a:cubicBezTo>
                    <a:pt x="494" y="631"/>
                    <a:pt x="615" y="566"/>
                    <a:pt x="672" y="439"/>
                  </a:cubicBezTo>
                  <a:cubicBezTo>
                    <a:pt x="743" y="287"/>
                    <a:pt x="661" y="100"/>
                    <a:pt x="509" y="29"/>
                  </a:cubicBezTo>
                  <a:cubicBezTo>
                    <a:pt x="465" y="9"/>
                    <a:pt x="420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5222500" y="273797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92" y="0"/>
                  </a:moveTo>
                  <a:cubicBezTo>
                    <a:pt x="351" y="0"/>
                    <a:pt x="310" y="8"/>
                    <a:pt x="270" y="25"/>
                  </a:cubicBezTo>
                  <a:cubicBezTo>
                    <a:pt x="1" y="131"/>
                    <a:pt x="1" y="493"/>
                    <a:pt x="258" y="610"/>
                  </a:cubicBezTo>
                  <a:cubicBezTo>
                    <a:pt x="302" y="630"/>
                    <a:pt x="346" y="639"/>
                    <a:pt x="389" y="639"/>
                  </a:cubicBezTo>
                  <a:cubicBezTo>
                    <a:pt x="596" y="639"/>
                    <a:pt x="767" y="424"/>
                    <a:pt x="679" y="201"/>
                  </a:cubicBezTo>
                  <a:cubicBezTo>
                    <a:pt x="635" y="77"/>
                    <a:pt x="517" y="0"/>
                    <a:pt x="39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5091225" y="2861000"/>
              <a:ext cx="20750" cy="16050"/>
            </a:xfrm>
            <a:custGeom>
              <a:avLst/>
              <a:gdLst/>
              <a:ahLst/>
              <a:cxnLst/>
              <a:rect l="l" t="t" r="r" b="b"/>
              <a:pathLst>
                <a:path w="830" h="642" extrusionOk="0">
                  <a:moveTo>
                    <a:pt x="462" y="1"/>
                  </a:moveTo>
                  <a:cubicBezTo>
                    <a:pt x="157" y="1"/>
                    <a:pt x="0" y="471"/>
                    <a:pt x="350" y="615"/>
                  </a:cubicBezTo>
                  <a:cubicBezTo>
                    <a:pt x="390" y="633"/>
                    <a:pt x="433" y="642"/>
                    <a:pt x="475" y="642"/>
                  </a:cubicBezTo>
                  <a:cubicBezTo>
                    <a:pt x="593" y="642"/>
                    <a:pt x="708" y="574"/>
                    <a:pt x="759" y="463"/>
                  </a:cubicBezTo>
                  <a:cubicBezTo>
                    <a:pt x="829" y="299"/>
                    <a:pt x="759" y="112"/>
                    <a:pt x="595" y="41"/>
                  </a:cubicBezTo>
                  <a:lnTo>
                    <a:pt x="595" y="30"/>
                  </a:lnTo>
                  <a:cubicBezTo>
                    <a:pt x="549" y="10"/>
                    <a:pt x="504" y="1"/>
                    <a:pt x="46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5090300" y="3039350"/>
              <a:ext cx="18625" cy="15850"/>
            </a:xfrm>
            <a:custGeom>
              <a:avLst/>
              <a:gdLst/>
              <a:ahLst/>
              <a:cxnLst/>
              <a:rect l="l" t="t" r="r" b="b"/>
              <a:pathLst>
                <a:path w="745" h="634" extrusionOk="0">
                  <a:moveTo>
                    <a:pt x="356" y="1"/>
                  </a:moveTo>
                  <a:cubicBezTo>
                    <a:pt x="320" y="1"/>
                    <a:pt x="283" y="7"/>
                    <a:pt x="246" y="20"/>
                  </a:cubicBezTo>
                  <a:cubicBezTo>
                    <a:pt x="83" y="91"/>
                    <a:pt x="1" y="266"/>
                    <a:pt x="71" y="430"/>
                  </a:cubicBezTo>
                  <a:cubicBezTo>
                    <a:pt x="118" y="566"/>
                    <a:pt x="237" y="633"/>
                    <a:pt x="357" y="633"/>
                  </a:cubicBezTo>
                  <a:cubicBezTo>
                    <a:pt x="474" y="633"/>
                    <a:pt x="592" y="569"/>
                    <a:pt x="644" y="442"/>
                  </a:cubicBezTo>
                  <a:cubicBezTo>
                    <a:pt x="744" y="221"/>
                    <a:pt x="570" y="1"/>
                    <a:pt x="35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116050" y="314675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4" y="0"/>
                  </a:moveTo>
                  <a:cubicBezTo>
                    <a:pt x="135" y="0"/>
                    <a:pt x="94" y="18"/>
                    <a:pt x="59" y="53"/>
                  </a:cubicBezTo>
                  <a:cubicBezTo>
                    <a:pt x="0" y="111"/>
                    <a:pt x="0" y="205"/>
                    <a:pt x="59" y="275"/>
                  </a:cubicBezTo>
                  <a:cubicBezTo>
                    <a:pt x="88" y="305"/>
                    <a:pt x="129" y="319"/>
                    <a:pt x="170" y="319"/>
                  </a:cubicBezTo>
                  <a:cubicBezTo>
                    <a:pt x="211" y="319"/>
                    <a:pt x="252" y="305"/>
                    <a:pt x="281" y="275"/>
                  </a:cubicBezTo>
                  <a:cubicBezTo>
                    <a:pt x="351" y="205"/>
                    <a:pt x="351" y="111"/>
                    <a:pt x="281" y="53"/>
                  </a:cubicBezTo>
                  <a:cubicBezTo>
                    <a:pt x="252" y="18"/>
                    <a:pt x="214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307325" y="3230050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169" y="1"/>
                  </a:moveTo>
                  <a:cubicBezTo>
                    <a:pt x="83" y="1"/>
                    <a:pt x="0" y="64"/>
                    <a:pt x="0" y="160"/>
                  </a:cubicBezTo>
                  <a:cubicBezTo>
                    <a:pt x="0" y="242"/>
                    <a:pt x="71" y="313"/>
                    <a:pt x="164" y="324"/>
                  </a:cubicBezTo>
                  <a:cubicBezTo>
                    <a:pt x="305" y="324"/>
                    <a:pt x="375" y="149"/>
                    <a:pt x="281" y="44"/>
                  </a:cubicBezTo>
                  <a:cubicBezTo>
                    <a:pt x="248" y="14"/>
                    <a:pt x="208" y="1"/>
                    <a:pt x="16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501225" y="3154575"/>
              <a:ext cx="9850" cy="7700"/>
            </a:xfrm>
            <a:custGeom>
              <a:avLst/>
              <a:gdLst/>
              <a:ahLst/>
              <a:cxnLst/>
              <a:rect l="l" t="t" r="r" b="b"/>
              <a:pathLst>
                <a:path w="394" h="308" extrusionOk="0">
                  <a:moveTo>
                    <a:pt x="182" y="0"/>
                  </a:moveTo>
                  <a:cubicBezTo>
                    <a:pt x="141" y="0"/>
                    <a:pt x="100" y="15"/>
                    <a:pt x="71" y="44"/>
                  </a:cubicBezTo>
                  <a:cubicBezTo>
                    <a:pt x="1" y="103"/>
                    <a:pt x="1" y="208"/>
                    <a:pt x="71" y="266"/>
                  </a:cubicBezTo>
                  <a:lnTo>
                    <a:pt x="59" y="266"/>
                  </a:lnTo>
                  <a:cubicBezTo>
                    <a:pt x="94" y="295"/>
                    <a:pt x="131" y="308"/>
                    <a:pt x="167" y="308"/>
                  </a:cubicBezTo>
                  <a:cubicBezTo>
                    <a:pt x="289" y="308"/>
                    <a:pt x="393" y="162"/>
                    <a:pt x="293" y="44"/>
                  </a:cubicBezTo>
                  <a:cubicBezTo>
                    <a:pt x="264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584300" y="2964200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210" y="0"/>
                  </a:moveTo>
                  <a:cubicBezTo>
                    <a:pt x="173" y="0"/>
                    <a:pt x="135" y="14"/>
                    <a:pt x="106" y="43"/>
                  </a:cubicBezTo>
                  <a:cubicBezTo>
                    <a:pt x="0" y="148"/>
                    <a:pt x="71" y="312"/>
                    <a:pt x="211" y="324"/>
                  </a:cubicBezTo>
                  <a:cubicBezTo>
                    <a:pt x="293" y="324"/>
                    <a:pt x="363" y="254"/>
                    <a:pt x="375" y="160"/>
                  </a:cubicBezTo>
                  <a:cubicBezTo>
                    <a:pt x="375" y="64"/>
                    <a:pt x="292" y="0"/>
                    <a:pt x="21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5509725" y="2770875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60" y="0"/>
                  </a:moveTo>
                  <a:cubicBezTo>
                    <a:pt x="77" y="0"/>
                    <a:pt x="0" y="64"/>
                    <a:pt x="0" y="160"/>
                  </a:cubicBezTo>
                  <a:cubicBezTo>
                    <a:pt x="0" y="254"/>
                    <a:pt x="73" y="316"/>
                    <a:pt x="153" y="316"/>
                  </a:cubicBezTo>
                  <a:cubicBezTo>
                    <a:pt x="193" y="316"/>
                    <a:pt x="234" y="300"/>
                    <a:pt x="269" y="265"/>
                  </a:cubicBezTo>
                  <a:cubicBezTo>
                    <a:pt x="328" y="207"/>
                    <a:pt x="328" y="102"/>
                    <a:pt x="269" y="43"/>
                  </a:cubicBezTo>
                  <a:cubicBezTo>
                    <a:pt x="236" y="14"/>
                    <a:pt x="197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317350" y="2687400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195" y="0"/>
                  </a:moveTo>
                  <a:cubicBezTo>
                    <a:pt x="63" y="0"/>
                    <a:pt x="0" y="168"/>
                    <a:pt x="91" y="258"/>
                  </a:cubicBezTo>
                  <a:cubicBezTo>
                    <a:pt x="126" y="294"/>
                    <a:pt x="167" y="309"/>
                    <a:pt x="208" y="309"/>
                  </a:cubicBezTo>
                  <a:cubicBezTo>
                    <a:pt x="288" y="309"/>
                    <a:pt x="364" y="247"/>
                    <a:pt x="372" y="153"/>
                  </a:cubicBezTo>
                  <a:cubicBezTo>
                    <a:pt x="372" y="71"/>
                    <a:pt x="301" y="1"/>
                    <a:pt x="208" y="1"/>
                  </a:cubicBezTo>
                  <a:cubicBezTo>
                    <a:pt x="203" y="1"/>
                    <a:pt x="199" y="0"/>
                    <a:pt x="1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5123950" y="2762725"/>
              <a:ext cx="9950" cy="8175"/>
            </a:xfrm>
            <a:custGeom>
              <a:avLst/>
              <a:gdLst/>
              <a:ahLst/>
              <a:cxnLst/>
              <a:rect l="l" t="t" r="r" b="b"/>
              <a:pathLst>
                <a:path w="398" h="327" extrusionOk="0">
                  <a:moveTo>
                    <a:pt x="170" y="1"/>
                  </a:moveTo>
                  <a:cubicBezTo>
                    <a:pt x="129" y="1"/>
                    <a:pt x="88" y="18"/>
                    <a:pt x="59" y="53"/>
                  </a:cubicBezTo>
                  <a:cubicBezTo>
                    <a:pt x="0" y="112"/>
                    <a:pt x="0" y="217"/>
                    <a:pt x="59" y="275"/>
                  </a:cubicBezTo>
                  <a:cubicBezTo>
                    <a:pt x="92" y="311"/>
                    <a:pt x="130" y="326"/>
                    <a:pt x="167" y="326"/>
                  </a:cubicBezTo>
                  <a:cubicBezTo>
                    <a:pt x="288" y="326"/>
                    <a:pt x="397" y="169"/>
                    <a:pt x="281" y="53"/>
                  </a:cubicBezTo>
                  <a:cubicBezTo>
                    <a:pt x="252" y="18"/>
                    <a:pt x="211" y="1"/>
                    <a:pt x="17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5040375" y="295327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161" y="0"/>
                  </a:moveTo>
                  <a:cubicBezTo>
                    <a:pt x="79" y="0"/>
                    <a:pt x="9" y="59"/>
                    <a:pt x="9" y="153"/>
                  </a:cubicBezTo>
                  <a:cubicBezTo>
                    <a:pt x="1" y="249"/>
                    <a:pt x="81" y="312"/>
                    <a:pt x="162" y="312"/>
                  </a:cubicBezTo>
                  <a:cubicBezTo>
                    <a:pt x="199" y="312"/>
                    <a:pt x="237" y="299"/>
                    <a:pt x="266" y="270"/>
                  </a:cubicBezTo>
                  <a:cubicBezTo>
                    <a:pt x="372" y="164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6010450" y="1743275"/>
              <a:ext cx="31600" cy="28650"/>
            </a:xfrm>
            <a:custGeom>
              <a:avLst/>
              <a:gdLst/>
              <a:ahLst/>
              <a:cxnLst/>
              <a:rect l="l" t="t" r="r" b="b"/>
              <a:pathLst>
                <a:path w="1264" h="1146" extrusionOk="0">
                  <a:moveTo>
                    <a:pt x="642" y="0"/>
                  </a:moveTo>
                  <a:cubicBezTo>
                    <a:pt x="496" y="0"/>
                    <a:pt x="349" y="56"/>
                    <a:pt x="234" y="165"/>
                  </a:cubicBezTo>
                  <a:cubicBezTo>
                    <a:pt x="12" y="376"/>
                    <a:pt x="0" y="739"/>
                    <a:pt x="222" y="973"/>
                  </a:cubicBezTo>
                  <a:cubicBezTo>
                    <a:pt x="336" y="1087"/>
                    <a:pt x="484" y="1145"/>
                    <a:pt x="633" y="1145"/>
                  </a:cubicBezTo>
                  <a:cubicBezTo>
                    <a:pt x="774" y="1145"/>
                    <a:pt x="916" y="1093"/>
                    <a:pt x="1030" y="984"/>
                  </a:cubicBezTo>
                  <a:cubicBezTo>
                    <a:pt x="1264" y="774"/>
                    <a:pt x="1264" y="399"/>
                    <a:pt x="1053" y="177"/>
                  </a:cubicBezTo>
                  <a:cubicBezTo>
                    <a:pt x="940" y="59"/>
                    <a:pt x="792" y="0"/>
                    <a:pt x="64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6065425" y="174450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0" y="1"/>
                  </a:moveTo>
                  <a:cubicBezTo>
                    <a:pt x="489" y="1"/>
                    <a:pt x="347" y="50"/>
                    <a:pt x="234" y="151"/>
                  </a:cubicBezTo>
                  <a:cubicBezTo>
                    <a:pt x="12" y="374"/>
                    <a:pt x="0" y="736"/>
                    <a:pt x="223" y="970"/>
                  </a:cubicBezTo>
                  <a:cubicBezTo>
                    <a:pt x="337" y="1084"/>
                    <a:pt x="488" y="1143"/>
                    <a:pt x="639" y="1143"/>
                  </a:cubicBezTo>
                  <a:cubicBezTo>
                    <a:pt x="783" y="1143"/>
                    <a:pt x="928" y="1090"/>
                    <a:pt x="1042" y="982"/>
                  </a:cubicBezTo>
                  <a:cubicBezTo>
                    <a:pt x="1264" y="760"/>
                    <a:pt x="1276" y="397"/>
                    <a:pt x="1053" y="175"/>
                  </a:cubicBezTo>
                  <a:cubicBezTo>
                    <a:pt x="938" y="59"/>
                    <a:pt x="784" y="1"/>
                    <a:pt x="63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6066600" y="1689550"/>
              <a:ext cx="31900" cy="28600"/>
            </a:xfrm>
            <a:custGeom>
              <a:avLst/>
              <a:gdLst/>
              <a:ahLst/>
              <a:cxnLst/>
              <a:rect l="l" t="t" r="r" b="b"/>
              <a:pathLst>
                <a:path w="1276" h="1144" extrusionOk="0">
                  <a:moveTo>
                    <a:pt x="636" y="1"/>
                  </a:moveTo>
                  <a:cubicBezTo>
                    <a:pt x="493" y="1"/>
                    <a:pt x="348" y="54"/>
                    <a:pt x="234" y="162"/>
                  </a:cubicBezTo>
                  <a:cubicBezTo>
                    <a:pt x="12" y="384"/>
                    <a:pt x="0" y="747"/>
                    <a:pt x="223" y="969"/>
                  </a:cubicBezTo>
                  <a:cubicBezTo>
                    <a:pt x="338" y="1085"/>
                    <a:pt x="492" y="1143"/>
                    <a:pt x="644" y="1143"/>
                  </a:cubicBezTo>
                  <a:cubicBezTo>
                    <a:pt x="784" y="1143"/>
                    <a:pt x="923" y="1093"/>
                    <a:pt x="1030" y="992"/>
                  </a:cubicBezTo>
                  <a:cubicBezTo>
                    <a:pt x="1264" y="770"/>
                    <a:pt x="1275" y="407"/>
                    <a:pt x="1053" y="173"/>
                  </a:cubicBezTo>
                  <a:cubicBezTo>
                    <a:pt x="939" y="59"/>
                    <a:pt x="788" y="1"/>
                    <a:pt x="63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6011600" y="1688425"/>
              <a:ext cx="31625" cy="28550"/>
            </a:xfrm>
            <a:custGeom>
              <a:avLst/>
              <a:gdLst/>
              <a:ahLst/>
              <a:cxnLst/>
              <a:rect l="l" t="t" r="r" b="b"/>
              <a:pathLst>
                <a:path w="1265" h="1142" extrusionOk="0">
                  <a:moveTo>
                    <a:pt x="632" y="0"/>
                  </a:moveTo>
                  <a:cubicBezTo>
                    <a:pt x="490" y="0"/>
                    <a:pt x="347" y="53"/>
                    <a:pt x="235" y="160"/>
                  </a:cubicBezTo>
                  <a:cubicBezTo>
                    <a:pt x="1" y="382"/>
                    <a:pt x="1" y="745"/>
                    <a:pt x="223" y="967"/>
                  </a:cubicBezTo>
                  <a:cubicBezTo>
                    <a:pt x="333" y="1083"/>
                    <a:pt x="483" y="1141"/>
                    <a:pt x="636" y="1141"/>
                  </a:cubicBezTo>
                  <a:cubicBezTo>
                    <a:pt x="776" y="1141"/>
                    <a:pt x="918" y="1092"/>
                    <a:pt x="1030" y="991"/>
                  </a:cubicBezTo>
                  <a:cubicBezTo>
                    <a:pt x="1264" y="768"/>
                    <a:pt x="1264" y="406"/>
                    <a:pt x="1054" y="183"/>
                  </a:cubicBezTo>
                  <a:cubicBezTo>
                    <a:pt x="938" y="62"/>
                    <a:pt x="785" y="0"/>
                    <a:pt x="63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6005175" y="1785900"/>
              <a:ext cx="37150" cy="31700"/>
            </a:xfrm>
            <a:custGeom>
              <a:avLst/>
              <a:gdLst/>
              <a:ahLst/>
              <a:cxnLst/>
              <a:rect l="l" t="t" r="r" b="b"/>
              <a:pathLst>
                <a:path w="1486" h="1268" extrusionOk="0">
                  <a:moveTo>
                    <a:pt x="718" y="0"/>
                  </a:moveTo>
                  <a:cubicBezTo>
                    <a:pt x="484" y="0"/>
                    <a:pt x="250" y="126"/>
                    <a:pt x="141" y="379"/>
                  </a:cubicBezTo>
                  <a:cubicBezTo>
                    <a:pt x="0" y="707"/>
                    <a:pt x="141" y="1069"/>
                    <a:pt x="468" y="1210"/>
                  </a:cubicBezTo>
                  <a:cubicBezTo>
                    <a:pt x="556" y="1250"/>
                    <a:pt x="645" y="1268"/>
                    <a:pt x="730" y="1268"/>
                  </a:cubicBezTo>
                  <a:cubicBezTo>
                    <a:pt x="1145" y="1268"/>
                    <a:pt x="1485" y="839"/>
                    <a:pt x="1311" y="402"/>
                  </a:cubicBezTo>
                  <a:cubicBezTo>
                    <a:pt x="1204" y="135"/>
                    <a:pt x="961" y="0"/>
                    <a:pt x="7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6063650" y="17870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63" y="0"/>
                  </a:moveTo>
                  <a:cubicBezTo>
                    <a:pt x="340" y="0"/>
                    <a:pt x="1" y="432"/>
                    <a:pt x="177" y="872"/>
                  </a:cubicBezTo>
                  <a:cubicBezTo>
                    <a:pt x="266" y="1121"/>
                    <a:pt x="503" y="1269"/>
                    <a:pt x="756" y="1269"/>
                  </a:cubicBezTo>
                  <a:cubicBezTo>
                    <a:pt x="836" y="1269"/>
                    <a:pt x="917" y="1254"/>
                    <a:pt x="996" y="1223"/>
                  </a:cubicBezTo>
                  <a:cubicBezTo>
                    <a:pt x="1522" y="1024"/>
                    <a:pt x="1534" y="276"/>
                    <a:pt x="1019" y="53"/>
                  </a:cubicBezTo>
                  <a:cubicBezTo>
                    <a:pt x="933" y="17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6107825" y="1746075"/>
              <a:ext cx="41200" cy="31850"/>
            </a:xfrm>
            <a:custGeom>
              <a:avLst/>
              <a:gdLst/>
              <a:ahLst/>
              <a:cxnLst/>
              <a:rect l="l" t="t" r="r" b="b"/>
              <a:pathLst>
                <a:path w="1648" h="1274" extrusionOk="0">
                  <a:moveTo>
                    <a:pt x="719" y="1"/>
                  </a:moveTo>
                  <a:cubicBezTo>
                    <a:pt x="474" y="1"/>
                    <a:pt x="246" y="145"/>
                    <a:pt x="141" y="381"/>
                  </a:cubicBezTo>
                  <a:cubicBezTo>
                    <a:pt x="1" y="697"/>
                    <a:pt x="141" y="1071"/>
                    <a:pt x="469" y="1212"/>
                  </a:cubicBezTo>
                  <a:cubicBezTo>
                    <a:pt x="564" y="1254"/>
                    <a:pt x="656" y="1273"/>
                    <a:pt x="741" y="1273"/>
                  </a:cubicBezTo>
                  <a:cubicBezTo>
                    <a:pt x="1338" y="1273"/>
                    <a:pt x="1647" y="350"/>
                    <a:pt x="972" y="53"/>
                  </a:cubicBezTo>
                  <a:cubicBezTo>
                    <a:pt x="889" y="18"/>
                    <a:pt x="803" y="1"/>
                    <a:pt x="71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6107775" y="1686750"/>
              <a:ext cx="36925" cy="31625"/>
            </a:xfrm>
            <a:custGeom>
              <a:avLst/>
              <a:gdLst/>
              <a:ahLst/>
              <a:cxnLst/>
              <a:rect l="l" t="t" r="r" b="b"/>
              <a:pathLst>
                <a:path w="1477" h="1265" extrusionOk="0">
                  <a:moveTo>
                    <a:pt x="772" y="0"/>
                  </a:moveTo>
                  <a:cubicBezTo>
                    <a:pt x="539" y="0"/>
                    <a:pt x="305" y="126"/>
                    <a:pt x="190" y="379"/>
                  </a:cubicBezTo>
                  <a:cubicBezTo>
                    <a:pt x="1" y="817"/>
                    <a:pt x="338" y="1264"/>
                    <a:pt x="767" y="1264"/>
                  </a:cubicBezTo>
                  <a:cubicBezTo>
                    <a:pt x="842" y="1264"/>
                    <a:pt x="919" y="1251"/>
                    <a:pt x="997" y="1221"/>
                  </a:cubicBezTo>
                  <a:cubicBezTo>
                    <a:pt x="1325" y="1093"/>
                    <a:pt x="1477" y="730"/>
                    <a:pt x="1360" y="402"/>
                  </a:cubicBezTo>
                  <a:cubicBezTo>
                    <a:pt x="1253" y="135"/>
                    <a:pt x="1013" y="0"/>
                    <a:pt x="77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6066600" y="1643950"/>
              <a:ext cx="38375" cy="31675"/>
            </a:xfrm>
            <a:custGeom>
              <a:avLst/>
              <a:gdLst/>
              <a:ahLst/>
              <a:cxnLst/>
              <a:rect l="l" t="t" r="r" b="b"/>
              <a:pathLst>
                <a:path w="1535" h="1267" extrusionOk="0">
                  <a:moveTo>
                    <a:pt x="765" y="1"/>
                  </a:moveTo>
                  <a:cubicBezTo>
                    <a:pt x="691" y="1"/>
                    <a:pt x="615" y="14"/>
                    <a:pt x="538" y="44"/>
                  </a:cubicBezTo>
                  <a:cubicBezTo>
                    <a:pt x="12" y="243"/>
                    <a:pt x="0" y="980"/>
                    <a:pt x="503" y="1214"/>
                  </a:cubicBezTo>
                  <a:cubicBezTo>
                    <a:pt x="587" y="1249"/>
                    <a:pt x="673" y="1266"/>
                    <a:pt x="758" y="1266"/>
                  </a:cubicBezTo>
                  <a:cubicBezTo>
                    <a:pt x="1006" y="1266"/>
                    <a:pt x="1241" y="1122"/>
                    <a:pt x="1346" y="886"/>
                  </a:cubicBezTo>
                  <a:cubicBezTo>
                    <a:pt x="1535" y="448"/>
                    <a:pt x="1190" y="1"/>
                    <a:pt x="76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6006925" y="1642725"/>
              <a:ext cx="38350" cy="31725"/>
            </a:xfrm>
            <a:custGeom>
              <a:avLst/>
              <a:gdLst/>
              <a:ahLst/>
              <a:cxnLst/>
              <a:rect l="l" t="t" r="r" b="b"/>
              <a:pathLst>
                <a:path w="1534" h="1269" extrusionOk="0">
                  <a:moveTo>
                    <a:pt x="777" y="0"/>
                  </a:moveTo>
                  <a:cubicBezTo>
                    <a:pt x="698" y="0"/>
                    <a:pt x="617" y="15"/>
                    <a:pt x="539" y="46"/>
                  </a:cubicBezTo>
                  <a:cubicBezTo>
                    <a:pt x="12" y="245"/>
                    <a:pt x="1" y="982"/>
                    <a:pt x="515" y="1216"/>
                  </a:cubicBezTo>
                  <a:cubicBezTo>
                    <a:pt x="600" y="1252"/>
                    <a:pt x="685" y="1269"/>
                    <a:pt x="767" y="1269"/>
                  </a:cubicBezTo>
                  <a:cubicBezTo>
                    <a:pt x="1187" y="1269"/>
                    <a:pt x="1534" y="837"/>
                    <a:pt x="1358" y="397"/>
                  </a:cubicBezTo>
                  <a:cubicBezTo>
                    <a:pt x="1260" y="148"/>
                    <a:pt x="1027" y="0"/>
                    <a:pt x="77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5963875" y="1683800"/>
              <a:ext cx="38400" cy="31650"/>
            </a:xfrm>
            <a:custGeom>
              <a:avLst/>
              <a:gdLst/>
              <a:ahLst/>
              <a:cxnLst/>
              <a:rect l="l" t="t" r="r" b="b"/>
              <a:pathLst>
                <a:path w="1536" h="1266" extrusionOk="0">
                  <a:moveTo>
                    <a:pt x="773" y="0"/>
                  </a:moveTo>
                  <a:cubicBezTo>
                    <a:pt x="530" y="0"/>
                    <a:pt x="295" y="144"/>
                    <a:pt x="190" y="380"/>
                  </a:cubicBezTo>
                  <a:cubicBezTo>
                    <a:pt x="1" y="818"/>
                    <a:pt x="338" y="1265"/>
                    <a:pt x="767" y="1265"/>
                  </a:cubicBezTo>
                  <a:cubicBezTo>
                    <a:pt x="842" y="1265"/>
                    <a:pt x="919" y="1252"/>
                    <a:pt x="997" y="1222"/>
                  </a:cubicBezTo>
                  <a:cubicBezTo>
                    <a:pt x="1512" y="1012"/>
                    <a:pt x="1535" y="286"/>
                    <a:pt x="1021" y="52"/>
                  </a:cubicBezTo>
                  <a:cubicBezTo>
                    <a:pt x="940" y="17"/>
                    <a:pt x="856" y="0"/>
                    <a:pt x="77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5963925" y="1743100"/>
              <a:ext cx="37200" cy="31625"/>
            </a:xfrm>
            <a:custGeom>
              <a:avLst/>
              <a:gdLst/>
              <a:ahLst/>
              <a:cxnLst/>
              <a:rect l="l" t="t" r="r" b="b"/>
              <a:pathLst>
                <a:path w="1488" h="1265" extrusionOk="0">
                  <a:moveTo>
                    <a:pt x="712" y="1"/>
                  </a:moveTo>
                  <a:cubicBezTo>
                    <a:pt x="636" y="1"/>
                    <a:pt x="559" y="14"/>
                    <a:pt x="481" y="44"/>
                  </a:cubicBezTo>
                  <a:cubicBezTo>
                    <a:pt x="165" y="172"/>
                    <a:pt x="1" y="535"/>
                    <a:pt x="130" y="863"/>
                  </a:cubicBezTo>
                  <a:cubicBezTo>
                    <a:pt x="231" y="1130"/>
                    <a:pt x="471" y="1265"/>
                    <a:pt x="712" y="1265"/>
                  </a:cubicBezTo>
                  <a:cubicBezTo>
                    <a:pt x="945" y="1265"/>
                    <a:pt x="1179" y="1139"/>
                    <a:pt x="1288" y="886"/>
                  </a:cubicBezTo>
                  <a:cubicBezTo>
                    <a:pt x="1487" y="448"/>
                    <a:pt x="1143" y="1"/>
                    <a:pt x="7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5961300" y="1803350"/>
              <a:ext cx="16900" cy="15800"/>
            </a:xfrm>
            <a:custGeom>
              <a:avLst/>
              <a:gdLst/>
              <a:ahLst/>
              <a:cxnLst/>
              <a:rect l="l" t="t" r="r" b="b"/>
              <a:pathLst>
                <a:path w="676" h="632" extrusionOk="0">
                  <a:moveTo>
                    <a:pt x="346" y="0"/>
                  </a:moveTo>
                  <a:cubicBezTo>
                    <a:pt x="270" y="0"/>
                    <a:pt x="192" y="28"/>
                    <a:pt x="129" y="90"/>
                  </a:cubicBezTo>
                  <a:cubicBezTo>
                    <a:pt x="12" y="207"/>
                    <a:pt x="1" y="406"/>
                    <a:pt x="129" y="535"/>
                  </a:cubicBezTo>
                  <a:cubicBezTo>
                    <a:pt x="192" y="601"/>
                    <a:pt x="272" y="631"/>
                    <a:pt x="352" y="631"/>
                  </a:cubicBezTo>
                  <a:cubicBezTo>
                    <a:pt x="511" y="631"/>
                    <a:pt x="667" y="512"/>
                    <a:pt x="667" y="324"/>
                  </a:cubicBezTo>
                  <a:cubicBezTo>
                    <a:pt x="675" y="132"/>
                    <a:pt x="513" y="0"/>
                    <a:pt x="34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6044075" y="1839050"/>
              <a:ext cx="18450" cy="16000"/>
            </a:xfrm>
            <a:custGeom>
              <a:avLst/>
              <a:gdLst/>
              <a:ahLst/>
              <a:cxnLst/>
              <a:rect l="l" t="t" r="r" b="b"/>
              <a:pathLst>
                <a:path w="738" h="640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488"/>
                    <a:pt x="141" y="640"/>
                    <a:pt x="305" y="640"/>
                  </a:cubicBezTo>
                  <a:cubicBezTo>
                    <a:pt x="597" y="640"/>
                    <a:pt x="737" y="300"/>
                    <a:pt x="550" y="101"/>
                  </a:cubicBezTo>
                  <a:cubicBezTo>
                    <a:pt x="484" y="31"/>
                    <a:pt x="401" y="0"/>
                    <a:pt x="3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6124800" y="1806775"/>
              <a:ext cx="21075" cy="15925"/>
            </a:xfrm>
            <a:custGeom>
              <a:avLst/>
              <a:gdLst/>
              <a:ahLst/>
              <a:cxnLst/>
              <a:rect l="l" t="t" r="r" b="b"/>
              <a:pathLst>
                <a:path w="843" h="637" extrusionOk="0">
                  <a:moveTo>
                    <a:pt x="422" y="0"/>
                  </a:moveTo>
                  <a:cubicBezTo>
                    <a:pt x="141" y="0"/>
                    <a:pt x="0" y="328"/>
                    <a:pt x="188" y="538"/>
                  </a:cubicBezTo>
                  <a:cubicBezTo>
                    <a:pt x="253" y="604"/>
                    <a:pt x="338" y="636"/>
                    <a:pt x="422" y="636"/>
                  </a:cubicBezTo>
                  <a:cubicBezTo>
                    <a:pt x="501" y="636"/>
                    <a:pt x="581" y="607"/>
                    <a:pt x="644" y="550"/>
                  </a:cubicBezTo>
                  <a:cubicBezTo>
                    <a:pt x="843" y="351"/>
                    <a:pt x="702" y="12"/>
                    <a:pt x="42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6160775" y="1725250"/>
              <a:ext cx="18450" cy="15750"/>
            </a:xfrm>
            <a:custGeom>
              <a:avLst/>
              <a:gdLst/>
              <a:ahLst/>
              <a:cxnLst/>
              <a:rect l="l" t="t" r="r" b="b"/>
              <a:pathLst>
                <a:path w="738" h="630" extrusionOk="0">
                  <a:moveTo>
                    <a:pt x="419" y="0"/>
                  </a:moveTo>
                  <a:cubicBezTo>
                    <a:pt x="343" y="0"/>
                    <a:pt x="266" y="28"/>
                    <a:pt x="199" y="91"/>
                  </a:cubicBezTo>
                  <a:cubicBezTo>
                    <a:pt x="0" y="278"/>
                    <a:pt x="129" y="629"/>
                    <a:pt x="410" y="629"/>
                  </a:cubicBezTo>
                  <a:cubicBezTo>
                    <a:pt x="417" y="629"/>
                    <a:pt x="423" y="630"/>
                    <a:pt x="430" y="630"/>
                  </a:cubicBezTo>
                  <a:cubicBezTo>
                    <a:pt x="596" y="630"/>
                    <a:pt x="726" y="493"/>
                    <a:pt x="737" y="325"/>
                  </a:cubicBezTo>
                  <a:cubicBezTo>
                    <a:pt x="737" y="132"/>
                    <a:pt x="584" y="0"/>
                    <a:pt x="41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6130650" y="16422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22" y="1"/>
                  </a:moveTo>
                  <a:cubicBezTo>
                    <a:pt x="162" y="1"/>
                    <a:pt x="8" y="125"/>
                    <a:pt x="0" y="313"/>
                  </a:cubicBezTo>
                  <a:cubicBezTo>
                    <a:pt x="0" y="505"/>
                    <a:pt x="160" y="637"/>
                    <a:pt x="324" y="637"/>
                  </a:cubicBezTo>
                  <a:cubicBezTo>
                    <a:pt x="399" y="637"/>
                    <a:pt x="476" y="609"/>
                    <a:pt x="539" y="547"/>
                  </a:cubicBezTo>
                  <a:cubicBezTo>
                    <a:pt x="667" y="430"/>
                    <a:pt x="667" y="231"/>
                    <a:pt x="550" y="102"/>
                  </a:cubicBezTo>
                  <a:cubicBezTo>
                    <a:pt x="484" y="32"/>
                    <a:pt x="402" y="1"/>
                    <a:pt x="32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6046125" y="1606425"/>
              <a:ext cx="18750" cy="16000"/>
            </a:xfrm>
            <a:custGeom>
              <a:avLst/>
              <a:gdLst/>
              <a:ahLst/>
              <a:cxnLst/>
              <a:rect l="l" t="t" r="r" b="b"/>
              <a:pathLst>
                <a:path w="750" h="640" extrusionOk="0">
                  <a:moveTo>
                    <a:pt x="433" y="0"/>
                  </a:moveTo>
                  <a:cubicBezTo>
                    <a:pt x="152" y="0"/>
                    <a:pt x="0" y="340"/>
                    <a:pt x="199" y="539"/>
                  </a:cubicBezTo>
                  <a:cubicBezTo>
                    <a:pt x="265" y="609"/>
                    <a:pt x="347" y="640"/>
                    <a:pt x="428" y="640"/>
                  </a:cubicBezTo>
                  <a:cubicBezTo>
                    <a:pt x="588" y="640"/>
                    <a:pt x="741" y="515"/>
                    <a:pt x="749" y="328"/>
                  </a:cubicBezTo>
                  <a:cubicBezTo>
                    <a:pt x="749" y="153"/>
                    <a:pt x="609" y="12"/>
                    <a:pt x="43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5963050" y="1638925"/>
              <a:ext cx="21000" cy="15800"/>
            </a:xfrm>
            <a:custGeom>
              <a:avLst/>
              <a:gdLst/>
              <a:ahLst/>
              <a:cxnLst/>
              <a:rect l="l" t="t" r="r" b="b"/>
              <a:pathLst>
                <a:path w="840" h="632" extrusionOk="0">
                  <a:moveTo>
                    <a:pt x="421" y="0"/>
                  </a:moveTo>
                  <a:cubicBezTo>
                    <a:pt x="342" y="0"/>
                    <a:pt x="262" y="30"/>
                    <a:pt x="200" y="93"/>
                  </a:cubicBezTo>
                  <a:cubicBezTo>
                    <a:pt x="1" y="280"/>
                    <a:pt x="129" y="631"/>
                    <a:pt x="410" y="631"/>
                  </a:cubicBezTo>
                  <a:cubicBezTo>
                    <a:pt x="415" y="631"/>
                    <a:pt x="420" y="631"/>
                    <a:pt x="424" y="631"/>
                  </a:cubicBezTo>
                  <a:cubicBezTo>
                    <a:pt x="696" y="631"/>
                    <a:pt x="840" y="300"/>
                    <a:pt x="644" y="93"/>
                  </a:cubicBezTo>
                  <a:cubicBezTo>
                    <a:pt x="584" y="33"/>
                    <a:pt x="503" y="0"/>
                    <a:pt x="42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5929500" y="1720500"/>
              <a:ext cx="18675" cy="15825"/>
            </a:xfrm>
            <a:custGeom>
              <a:avLst/>
              <a:gdLst/>
              <a:ahLst/>
              <a:cxnLst/>
              <a:rect l="l" t="t" r="r" b="b"/>
              <a:pathLst>
                <a:path w="747" h="633" extrusionOk="0">
                  <a:moveTo>
                    <a:pt x="337" y="0"/>
                  </a:moveTo>
                  <a:cubicBezTo>
                    <a:pt x="161" y="0"/>
                    <a:pt x="9" y="129"/>
                    <a:pt x="9" y="304"/>
                  </a:cubicBezTo>
                  <a:cubicBezTo>
                    <a:pt x="1" y="499"/>
                    <a:pt x="163" y="632"/>
                    <a:pt x="332" y="632"/>
                  </a:cubicBezTo>
                  <a:cubicBezTo>
                    <a:pt x="407" y="632"/>
                    <a:pt x="483" y="607"/>
                    <a:pt x="547" y="550"/>
                  </a:cubicBezTo>
                  <a:cubicBezTo>
                    <a:pt x="746" y="351"/>
                    <a:pt x="617" y="12"/>
                    <a:pt x="3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5978275" y="1860875"/>
              <a:ext cx="27750" cy="23825"/>
            </a:xfrm>
            <a:custGeom>
              <a:avLst/>
              <a:gdLst/>
              <a:ahLst/>
              <a:cxnLst/>
              <a:rect l="l" t="t" r="r" b="b"/>
              <a:pathLst>
                <a:path w="1110" h="953" extrusionOk="0">
                  <a:moveTo>
                    <a:pt x="541" y="1"/>
                  </a:moveTo>
                  <a:cubicBezTo>
                    <a:pt x="363" y="1"/>
                    <a:pt x="186" y="97"/>
                    <a:pt x="105" y="293"/>
                  </a:cubicBezTo>
                  <a:cubicBezTo>
                    <a:pt x="0" y="527"/>
                    <a:pt x="117" y="808"/>
                    <a:pt x="351" y="913"/>
                  </a:cubicBezTo>
                  <a:cubicBezTo>
                    <a:pt x="415" y="940"/>
                    <a:pt x="479" y="953"/>
                    <a:pt x="541" y="953"/>
                  </a:cubicBezTo>
                  <a:cubicBezTo>
                    <a:pt x="854" y="953"/>
                    <a:pt x="1110" y="637"/>
                    <a:pt x="983" y="305"/>
                  </a:cubicBezTo>
                  <a:cubicBezTo>
                    <a:pt x="906" y="103"/>
                    <a:pt x="723" y="1"/>
                    <a:pt x="5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6096775" y="186330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63" y="0"/>
                  </a:moveTo>
                  <a:cubicBezTo>
                    <a:pt x="253" y="0"/>
                    <a:pt x="1" y="322"/>
                    <a:pt x="127" y="652"/>
                  </a:cubicBezTo>
                  <a:cubicBezTo>
                    <a:pt x="199" y="841"/>
                    <a:pt x="381" y="954"/>
                    <a:pt x="573" y="954"/>
                  </a:cubicBezTo>
                  <a:cubicBezTo>
                    <a:pt x="631" y="954"/>
                    <a:pt x="690" y="943"/>
                    <a:pt x="747" y="921"/>
                  </a:cubicBezTo>
                  <a:cubicBezTo>
                    <a:pt x="1133" y="769"/>
                    <a:pt x="1145" y="208"/>
                    <a:pt x="759" y="44"/>
                  </a:cubicBezTo>
                  <a:cubicBezTo>
                    <a:pt x="693" y="14"/>
                    <a:pt x="627" y="0"/>
                    <a:pt x="5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6182700" y="1781175"/>
              <a:ext cx="28950" cy="23700"/>
            </a:xfrm>
            <a:custGeom>
              <a:avLst/>
              <a:gdLst/>
              <a:ahLst/>
              <a:cxnLst/>
              <a:rect l="l" t="t" r="r" b="b"/>
              <a:pathLst>
                <a:path w="1158" h="948" extrusionOk="0">
                  <a:moveTo>
                    <a:pt x="575" y="0"/>
                  </a:moveTo>
                  <a:cubicBezTo>
                    <a:pt x="521" y="0"/>
                    <a:pt x="466" y="10"/>
                    <a:pt x="410" y="30"/>
                  </a:cubicBezTo>
                  <a:cubicBezTo>
                    <a:pt x="12" y="182"/>
                    <a:pt x="1" y="732"/>
                    <a:pt x="387" y="907"/>
                  </a:cubicBezTo>
                  <a:cubicBezTo>
                    <a:pt x="448" y="935"/>
                    <a:pt x="512" y="948"/>
                    <a:pt x="576" y="948"/>
                  </a:cubicBezTo>
                  <a:cubicBezTo>
                    <a:pt x="756" y="948"/>
                    <a:pt x="929" y="843"/>
                    <a:pt x="1007" y="662"/>
                  </a:cubicBezTo>
                  <a:cubicBezTo>
                    <a:pt x="1157" y="331"/>
                    <a:pt x="89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6185125" y="1662550"/>
              <a:ext cx="27725" cy="23700"/>
            </a:xfrm>
            <a:custGeom>
              <a:avLst/>
              <a:gdLst/>
              <a:ahLst/>
              <a:cxnLst/>
              <a:rect l="l" t="t" r="r" b="b"/>
              <a:pathLst>
                <a:path w="1109" h="948" extrusionOk="0">
                  <a:moveTo>
                    <a:pt x="575" y="0"/>
                  </a:moveTo>
                  <a:cubicBezTo>
                    <a:pt x="402" y="0"/>
                    <a:pt x="230" y="94"/>
                    <a:pt x="149" y="282"/>
                  </a:cubicBezTo>
                  <a:cubicBezTo>
                    <a:pt x="0" y="611"/>
                    <a:pt x="257" y="947"/>
                    <a:pt x="575" y="947"/>
                  </a:cubicBezTo>
                  <a:cubicBezTo>
                    <a:pt x="630" y="947"/>
                    <a:pt x="688" y="937"/>
                    <a:pt x="746" y="914"/>
                  </a:cubicBezTo>
                  <a:cubicBezTo>
                    <a:pt x="992" y="821"/>
                    <a:pt x="1109" y="540"/>
                    <a:pt x="1015" y="306"/>
                  </a:cubicBezTo>
                  <a:cubicBezTo>
                    <a:pt x="937" y="103"/>
                    <a:pt x="756" y="0"/>
                    <a:pt x="5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6102650" y="1576800"/>
              <a:ext cx="27725" cy="23850"/>
            </a:xfrm>
            <a:custGeom>
              <a:avLst/>
              <a:gdLst/>
              <a:ahLst/>
              <a:cxnLst/>
              <a:rect l="l" t="t" r="r" b="b"/>
              <a:pathLst>
                <a:path w="1109" h="954" extrusionOk="0">
                  <a:moveTo>
                    <a:pt x="582" y="0"/>
                  </a:moveTo>
                  <a:cubicBezTo>
                    <a:pt x="266" y="0"/>
                    <a:pt x="0" y="324"/>
                    <a:pt x="138" y="647"/>
                  </a:cubicBezTo>
                  <a:cubicBezTo>
                    <a:pt x="215" y="851"/>
                    <a:pt x="397" y="953"/>
                    <a:pt x="580" y="953"/>
                  </a:cubicBezTo>
                  <a:cubicBezTo>
                    <a:pt x="754" y="953"/>
                    <a:pt x="929" y="859"/>
                    <a:pt x="1015" y="671"/>
                  </a:cubicBezTo>
                  <a:cubicBezTo>
                    <a:pt x="1109" y="425"/>
                    <a:pt x="1003" y="144"/>
                    <a:pt x="769" y="39"/>
                  </a:cubicBezTo>
                  <a:cubicBezTo>
                    <a:pt x="707" y="12"/>
                    <a:pt x="644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5983250" y="1574325"/>
              <a:ext cx="28600" cy="23850"/>
            </a:xfrm>
            <a:custGeom>
              <a:avLst/>
              <a:gdLst/>
              <a:ahLst/>
              <a:cxnLst/>
              <a:rect l="l" t="t" r="r" b="b"/>
              <a:pathLst>
                <a:path w="1144" h="954" extrusionOk="0">
                  <a:moveTo>
                    <a:pt x="582" y="0"/>
                  </a:moveTo>
                  <a:cubicBezTo>
                    <a:pt x="525" y="0"/>
                    <a:pt x="467" y="11"/>
                    <a:pt x="409" y="33"/>
                  </a:cubicBezTo>
                  <a:cubicBezTo>
                    <a:pt x="12" y="196"/>
                    <a:pt x="0" y="746"/>
                    <a:pt x="386" y="910"/>
                  </a:cubicBezTo>
                  <a:cubicBezTo>
                    <a:pt x="452" y="940"/>
                    <a:pt x="518" y="954"/>
                    <a:pt x="582" y="954"/>
                  </a:cubicBezTo>
                  <a:cubicBezTo>
                    <a:pt x="892" y="954"/>
                    <a:pt x="1144" y="632"/>
                    <a:pt x="1018" y="302"/>
                  </a:cubicBezTo>
                  <a:cubicBezTo>
                    <a:pt x="946" y="113"/>
                    <a:pt x="771" y="0"/>
                    <a:pt x="58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5897325" y="1656650"/>
              <a:ext cx="28025" cy="23675"/>
            </a:xfrm>
            <a:custGeom>
              <a:avLst/>
              <a:gdLst/>
              <a:ahLst/>
              <a:cxnLst/>
              <a:rect l="l" t="t" r="r" b="b"/>
              <a:pathLst>
                <a:path w="1121" h="947" extrusionOk="0">
                  <a:moveTo>
                    <a:pt x="583" y="0"/>
                  </a:moveTo>
                  <a:cubicBezTo>
                    <a:pt x="266" y="0"/>
                    <a:pt x="1" y="324"/>
                    <a:pt x="138" y="647"/>
                  </a:cubicBezTo>
                  <a:cubicBezTo>
                    <a:pt x="214" y="847"/>
                    <a:pt x="392" y="947"/>
                    <a:pt x="572" y="947"/>
                  </a:cubicBezTo>
                  <a:cubicBezTo>
                    <a:pt x="749" y="947"/>
                    <a:pt x="928" y="850"/>
                    <a:pt x="1015" y="659"/>
                  </a:cubicBezTo>
                  <a:cubicBezTo>
                    <a:pt x="1121" y="425"/>
                    <a:pt x="1004" y="144"/>
                    <a:pt x="770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5895775" y="1775225"/>
              <a:ext cx="27800" cy="23750"/>
            </a:xfrm>
            <a:custGeom>
              <a:avLst/>
              <a:gdLst/>
              <a:ahLst/>
              <a:cxnLst/>
              <a:rect l="l" t="t" r="r" b="b"/>
              <a:pathLst>
                <a:path w="1112" h="950" extrusionOk="0">
                  <a:moveTo>
                    <a:pt x="539" y="1"/>
                  </a:moveTo>
                  <a:cubicBezTo>
                    <a:pt x="482" y="1"/>
                    <a:pt x="423" y="11"/>
                    <a:pt x="364" y="34"/>
                  </a:cubicBezTo>
                  <a:cubicBezTo>
                    <a:pt x="118" y="139"/>
                    <a:pt x="1" y="408"/>
                    <a:pt x="95" y="654"/>
                  </a:cubicBezTo>
                  <a:cubicBezTo>
                    <a:pt x="172" y="850"/>
                    <a:pt x="351" y="949"/>
                    <a:pt x="533" y="949"/>
                  </a:cubicBezTo>
                  <a:cubicBezTo>
                    <a:pt x="708" y="949"/>
                    <a:pt x="886" y="856"/>
                    <a:pt x="972" y="666"/>
                  </a:cubicBezTo>
                  <a:cubicBezTo>
                    <a:pt x="1111" y="337"/>
                    <a:pt x="861" y="1"/>
                    <a:pt x="5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5909525" y="1861025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8" y="0"/>
                  </a:moveTo>
                  <a:cubicBezTo>
                    <a:pt x="138" y="0"/>
                    <a:pt x="100" y="18"/>
                    <a:pt x="71" y="53"/>
                  </a:cubicBezTo>
                  <a:cubicBezTo>
                    <a:pt x="1" y="112"/>
                    <a:pt x="1" y="205"/>
                    <a:pt x="71" y="275"/>
                  </a:cubicBezTo>
                  <a:cubicBezTo>
                    <a:pt x="100" y="305"/>
                    <a:pt x="138" y="319"/>
                    <a:pt x="178" y="319"/>
                  </a:cubicBezTo>
                  <a:cubicBezTo>
                    <a:pt x="217" y="319"/>
                    <a:pt x="258" y="305"/>
                    <a:pt x="293" y="275"/>
                  </a:cubicBezTo>
                  <a:cubicBezTo>
                    <a:pt x="352" y="205"/>
                    <a:pt x="352" y="112"/>
                    <a:pt x="293" y="53"/>
                  </a:cubicBezTo>
                  <a:cubicBezTo>
                    <a:pt x="258" y="18"/>
                    <a:pt x="217" y="0"/>
                    <a:pt x="1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6046425" y="1920575"/>
              <a:ext cx="9300" cy="7900"/>
            </a:xfrm>
            <a:custGeom>
              <a:avLst/>
              <a:gdLst/>
              <a:ahLst/>
              <a:cxnLst/>
              <a:rect l="l" t="t" r="r" b="b"/>
              <a:pathLst>
                <a:path w="372" h="316" extrusionOk="0">
                  <a:moveTo>
                    <a:pt x="159" y="1"/>
                  </a:moveTo>
                  <a:cubicBezTo>
                    <a:pt x="79" y="1"/>
                    <a:pt x="0" y="61"/>
                    <a:pt x="0" y="163"/>
                  </a:cubicBezTo>
                  <a:cubicBezTo>
                    <a:pt x="0" y="245"/>
                    <a:pt x="70" y="315"/>
                    <a:pt x="152" y="315"/>
                  </a:cubicBezTo>
                  <a:cubicBezTo>
                    <a:pt x="157" y="315"/>
                    <a:pt x="161" y="316"/>
                    <a:pt x="165" y="316"/>
                  </a:cubicBezTo>
                  <a:cubicBezTo>
                    <a:pt x="298" y="316"/>
                    <a:pt x="371" y="148"/>
                    <a:pt x="269" y="46"/>
                  </a:cubicBezTo>
                  <a:cubicBezTo>
                    <a:pt x="238" y="15"/>
                    <a:pt x="199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6183875" y="1866725"/>
              <a:ext cx="10550" cy="7850"/>
            </a:xfrm>
            <a:custGeom>
              <a:avLst/>
              <a:gdLst/>
              <a:ahLst/>
              <a:cxnLst/>
              <a:rect l="l" t="t" r="r" b="b"/>
              <a:pathLst>
                <a:path w="422" h="314" extrusionOk="0">
                  <a:moveTo>
                    <a:pt x="211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3" y="314"/>
                    <a:pt x="213" y="314"/>
                  </a:cubicBezTo>
                  <a:cubicBezTo>
                    <a:pt x="252" y="314"/>
                    <a:pt x="293" y="299"/>
                    <a:pt x="328" y="270"/>
                  </a:cubicBezTo>
                  <a:cubicBezTo>
                    <a:pt x="422" y="164"/>
                    <a:pt x="352" y="1"/>
                    <a:pt x="2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6243825" y="1730825"/>
              <a:ext cx="9300" cy="7825"/>
            </a:xfrm>
            <a:custGeom>
              <a:avLst/>
              <a:gdLst/>
              <a:ahLst/>
              <a:cxnLst/>
              <a:rect l="l" t="t" r="r" b="b"/>
              <a:pathLst>
                <a:path w="372" h="313" extrusionOk="0">
                  <a:moveTo>
                    <a:pt x="210" y="1"/>
                  </a:moveTo>
                  <a:cubicBezTo>
                    <a:pt x="173" y="1"/>
                    <a:pt x="136" y="14"/>
                    <a:pt x="106" y="43"/>
                  </a:cubicBezTo>
                  <a:cubicBezTo>
                    <a:pt x="1" y="137"/>
                    <a:pt x="71" y="312"/>
                    <a:pt x="211" y="312"/>
                  </a:cubicBezTo>
                  <a:cubicBezTo>
                    <a:pt x="293" y="312"/>
                    <a:pt x="364" y="242"/>
                    <a:pt x="364" y="160"/>
                  </a:cubicBezTo>
                  <a:cubicBezTo>
                    <a:pt x="372" y="64"/>
                    <a:pt x="291" y="1"/>
                    <a:pt x="21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6189600" y="1592700"/>
              <a:ext cx="9500" cy="7825"/>
            </a:xfrm>
            <a:custGeom>
              <a:avLst/>
              <a:gdLst/>
              <a:ahLst/>
              <a:cxnLst/>
              <a:rect l="l" t="t" r="r" b="b"/>
              <a:pathLst>
                <a:path w="380" h="313" extrusionOk="0">
                  <a:moveTo>
                    <a:pt x="218" y="0"/>
                  </a:moveTo>
                  <a:cubicBezTo>
                    <a:pt x="102" y="0"/>
                    <a:pt x="0" y="152"/>
                    <a:pt x="99" y="269"/>
                  </a:cubicBezTo>
                  <a:cubicBezTo>
                    <a:pt x="128" y="298"/>
                    <a:pt x="169" y="313"/>
                    <a:pt x="210" y="313"/>
                  </a:cubicBezTo>
                  <a:cubicBezTo>
                    <a:pt x="251" y="313"/>
                    <a:pt x="292" y="298"/>
                    <a:pt x="321" y="269"/>
                  </a:cubicBezTo>
                  <a:cubicBezTo>
                    <a:pt x="380" y="210"/>
                    <a:pt x="380" y="105"/>
                    <a:pt x="321" y="46"/>
                  </a:cubicBezTo>
                  <a:cubicBezTo>
                    <a:pt x="289" y="14"/>
                    <a:pt x="253" y="0"/>
                    <a:pt x="21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6054300" y="1533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9" y="1"/>
                  </a:moveTo>
                  <a:cubicBezTo>
                    <a:pt x="80" y="1"/>
                    <a:pt x="1" y="53"/>
                    <a:pt x="1" y="159"/>
                  </a:cubicBezTo>
                  <a:cubicBezTo>
                    <a:pt x="1" y="258"/>
                    <a:pt x="80" y="308"/>
                    <a:pt x="159" y="308"/>
                  </a:cubicBezTo>
                  <a:cubicBezTo>
                    <a:pt x="238" y="308"/>
                    <a:pt x="317" y="258"/>
                    <a:pt x="317" y="159"/>
                  </a:cubicBezTo>
                  <a:cubicBezTo>
                    <a:pt x="317" y="53"/>
                    <a:pt x="238" y="1"/>
                    <a:pt x="1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5915100" y="1586900"/>
              <a:ext cx="9600" cy="7725"/>
            </a:xfrm>
            <a:custGeom>
              <a:avLst/>
              <a:gdLst/>
              <a:ahLst/>
              <a:cxnLst/>
              <a:rect l="l" t="t" r="r" b="b"/>
              <a:pathLst>
                <a:path w="384" h="309" extrusionOk="0">
                  <a:moveTo>
                    <a:pt x="180" y="1"/>
                  </a:moveTo>
                  <a:cubicBezTo>
                    <a:pt x="138" y="1"/>
                    <a:pt x="94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93" y="296"/>
                    <a:pt x="130" y="308"/>
                    <a:pt x="164" y="308"/>
                  </a:cubicBezTo>
                  <a:cubicBezTo>
                    <a:pt x="284" y="308"/>
                    <a:pt x="383" y="162"/>
                    <a:pt x="293" y="44"/>
                  </a:cubicBezTo>
                  <a:cubicBezTo>
                    <a:pt x="263" y="15"/>
                    <a:pt x="222" y="1"/>
                    <a:pt x="18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5855725" y="1722825"/>
              <a:ext cx="9075" cy="7950"/>
            </a:xfrm>
            <a:custGeom>
              <a:avLst/>
              <a:gdLst/>
              <a:ahLst/>
              <a:cxnLst/>
              <a:rect l="l" t="t" r="r" b="b"/>
              <a:pathLst>
                <a:path w="363" h="318" extrusionOk="0">
                  <a:moveTo>
                    <a:pt x="164" y="1"/>
                  </a:moveTo>
                  <a:cubicBezTo>
                    <a:pt x="70" y="1"/>
                    <a:pt x="0" y="71"/>
                    <a:pt x="0" y="153"/>
                  </a:cubicBezTo>
                  <a:cubicBezTo>
                    <a:pt x="0" y="249"/>
                    <a:pt x="77" y="318"/>
                    <a:pt x="159" y="318"/>
                  </a:cubicBezTo>
                  <a:cubicBezTo>
                    <a:pt x="197" y="318"/>
                    <a:pt x="236" y="303"/>
                    <a:pt x="269" y="270"/>
                  </a:cubicBezTo>
                  <a:cubicBezTo>
                    <a:pt x="363" y="176"/>
                    <a:pt x="304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5951650" y="193592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59" y="1"/>
                  </a:moveTo>
                  <a:cubicBezTo>
                    <a:pt x="241" y="1"/>
                    <a:pt x="123" y="65"/>
                    <a:pt x="71" y="192"/>
                  </a:cubicBezTo>
                  <a:cubicBezTo>
                    <a:pt x="1" y="356"/>
                    <a:pt x="71" y="532"/>
                    <a:pt x="234" y="602"/>
                  </a:cubicBezTo>
                  <a:cubicBezTo>
                    <a:pt x="278" y="622"/>
                    <a:pt x="323" y="631"/>
                    <a:pt x="366" y="631"/>
                  </a:cubicBezTo>
                  <a:cubicBezTo>
                    <a:pt x="573" y="631"/>
                    <a:pt x="743" y="418"/>
                    <a:pt x="656" y="204"/>
                  </a:cubicBezTo>
                  <a:cubicBezTo>
                    <a:pt x="602" y="68"/>
                    <a:pt x="480" y="1"/>
                    <a:pt x="3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6129925" y="1939425"/>
              <a:ext cx="19175" cy="16000"/>
            </a:xfrm>
            <a:custGeom>
              <a:avLst/>
              <a:gdLst/>
              <a:ahLst/>
              <a:cxnLst/>
              <a:rect l="l" t="t" r="r" b="b"/>
              <a:pathLst>
                <a:path w="767" h="640" extrusionOk="0">
                  <a:moveTo>
                    <a:pt x="374" y="0"/>
                  </a:moveTo>
                  <a:cubicBezTo>
                    <a:pt x="163" y="0"/>
                    <a:pt x="0" y="215"/>
                    <a:pt x="88" y="438"/>
                  </a:cubicBezTo>
                  <a:cubicBezTo>
                    <a:pt x="132" y="562"/>
                    <a:pt x="250" y="639"/>
                    <a:pt x="375" y="639"/>
                  </a:cubicBezTo>
                  <a:cubicBezTo>
                    <a:pt x="416" y="639"/>
                    <a:pt x="457" y="631"/>
                    <a:pt x="497" y="614"/>
                  </a:cubicBezTo>
                  <a:cubicBezTo>
                    <a:pt x="755" y="509"/>
                    <a:pt x="766" y="146"/>
                    <a:pt x="509" y="29"/>
                  </a:cubicBezTo>
                  <a:cubicBezTo>
                    <a:pt x="463" y="9"/>
                    <a:pt x="418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6258750" y="1816400"/>
              <a:ext cx="19200" cy="15650"/>
            </a:xfrm>
            <a:custGeom>
              <a:avLst/>
              <a:gdLst/>
              <a:ahLst/>
              <a:cxnLst/>
              <a:rect l="l" t="t" r="r" b="b"/>
              <a:pathLst>
                <a:path w="768" h="626" extrusionOk="0">
                  <a:moveTo>
                    <a:pt x="394" y="1"/>
                  </a:moveTo>
                  <a:cubicBezTo>
                    <a:pt x="354" y="1"/>
                    <a:pt x="312" y="8"/>
                    <a:pt x="270" y="25"/>
                  </a:cubicBezTo>
                  <a:cubicBezTo>
                    <a:pt x="12" y="118"/>
                    <a:pt x="1" y="481"/>
                    <a:pt x="258" y="598"/>
                  </a:cubicBezTo>
                  <a:cubicBezTo>
                    <a:pt x="301" y="616"/>
                    <a:pt x="345" y="625"/>
                    <a:pt x="389" y="625"/>
                  </a:cubicBezTo>
                  <a:cubicBezTo>
                    <a:pt x="512" y="625"/>
                    <a:pt x="627" y="555"/>
                    <a:pt x="679" y="434"/>
                  </a:cubicBezTo>
                  <a:cubicBezTo>
                    <a:pt x="768" y="217"/>
                    <a:pt x="607" y="1"/>
                    <a:pt x="39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6262425" y="1638300"/>
              <a:ext cx="18575" cy="15825"/>
            </a:xfrm>
            <a:custGeom>
              <a:avLst/>
              <a:gdLst/>
              <a:ahLst/>
              <a:cxnLst/>
              <a:rect l="l" t="t" r="r" b="b"/>
              <a:pathLst>
                <a:path w="743" h="633" extrusionOk="0">
                  <a:moveTo>
                    <a:pt x="384" y="1"/>
                  </a:moveTo>
                  <a:cubicBezTo>
                    <a:pt x="266" y="1"/>
                    <a:pt x="151" y="62"/>
                    <a:pt x="99" y="188"/>
                  </a:cubicBezTo>
                  <a:cubicBezTo>
                    <a:pt x="0" y="406"/>
                    <a:pt x="170" y="632"/>
                    <a:pt x="380" y="632"/>
                  </a:cubicBezTo>
                  <a:cubicBezTo>
                    <a:pt x="418" y="632"/>
                    <a:pt x="458" y="625"/>
                    <a:pt x="497" y="609"/>
                  </a:cubicBezTo>
                  <a:cubicBezTo>
                    <a:pt x="661" y="550"/>
                    <a:pt x="743" y="363"/>
                    <a:pt x="684" y="200"/>
                  </a:cubicBezTo>
                  <a:cubicBezTo>
                    <a:pt x="630" y="68"/>
                    <a:pt x="506" y="1"/>
                    <a:pt x="38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6138700" y="1509775"/>
              <a:ext cx="18575" cy="15775"/>
            </a:xfrm>
            <a:custGeom>
              <a:avLst/>
              <a:gdLst/>
              <a:ahLst/>
              <a:cxnLst/>
              <a:rect l="l" t="t" r="r" b="b"/>
              <a:pathLst>
                <a:path w="743" h="631" extrusionOk="0">
                  <a:moveTo>
                    <a:pt x="378" y="0"/>
                  </a:moveTo>
                  <a:cubicBezTo>
                    <a:pt x="171" y="0"/>
                    <a:pt x="1" y="214"/>
                    <a:pt x="88" y="427"/>
                  </a:cubicBezTo>
                  <a:cubicBezTo>
                    <a:pt x="141" y="563"/>
                    <a:pt x="260" y="630"/>
                    <a:pt x="380" y="630"/>
                  </a:cubicBezTo>
                  <a:cubicBezTo>
                    <a:pt x="497" y="630"/>
                    <a:pt x="615" y="566"/>
                    <a:pt x="673" y="439"/>
                  </a:cubicBezTo>
                  <a:cubicBezTo>
                    <a:pt x="743" y="287"/>
                    <a:pt x="661" y="99"/>
                    <a:pt x="509" y="29"/>
                  </a:cubicBezTo>
                  <a:cubicBezTo>
                    <a:pt x="465" y="9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5959850" y="1506050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90" y="1"/>
                  </a:moveTo>
                  <a:cubicBezTo>
                    <a:pt x="350" y="1"/>
                    <a:pt x="309" y="9"/>
                    <a:pt x="269" y="26"/>
                  </a:cubicBezTo>
                  <a:cubicBezTo>
                    <a:pt x="0" y="131"/>
                    <a:pt x="0" y="494"/>
                    <a:pt x="257" y="611"/>
                  </a:cubicBezTo>
                  <a:cubicBezTo>
                    <a:pt x="299" y="628"/>
                    <a:pt x="341" y="636"/>
                    <a:pt x="382" y="636"/>
                  </a:cubicBezTo>
                  <a:cubicBezTo>
                    <a:pt x="592" y="636"/>
                    <a:pt x="767" y="427"/>
                    <a:pt x="679" y="202"/>
                  </a:cubicBezTo>
                  <a:cubicBezTo>
                    <a:pt x="626" y="78"/>
                    <a:pt x="512" y="1"/>
                    <a:pt x="39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5830700" y="1629425"/>
              <a:ext cx="19200" cy="15825"/>
            </a:xfrm>
            <a:custGeom>
              <a:avLst/>
              <a:gdLst/>
              <a:ahLst/>
              <a:cxnLst/>
              <a:rect l="l" t="t" r="r" b="b"/>
              <a:pathLst>
                <a:path w="768" h="633" extrusionOk="0">
                  <a:moveTo>
                    <a:pt x="386" y="1"/>
                  </a:moveTo>
                  <a:cubicBezTo>
                    <a:pt x="268" y="1"/>
                    <a:pt x="152" y="71"/>
                    <a:pt x="100" y="192"/>
                  </a:cubicBezTo>
                  <a:cubicBezTo>
                    <a:pt x="0" y="412"/>
                    <a:pt x="175" y="633"/>
                    <a:pt x="388" y="633"/>
                  </a:cubicBezTo>
                  <a:cubicBezTo>
                    <a:pt x="424" y="633"/>
                    <a:pt x="461" y="626"/>
                    <a:pt x="498" y="613"/>
                  </a:cubicBezTo>
                  <a:cubicBezTo>
                    <a:pt x="756" y="508"/>
                    <a:pt x="767" y="145"/>
                    <a:pt x="510" y="28"/>
                  </a:cubicBezTo>
                  <a:cubicBezTo>
                    <a:pt x="470" y="10"/>
                    <a:pt x="428" y="1"/>
                    <a:pt x="38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5824150" y="1807475"/>
              <a:ext cx="21650" cy="16400"/>
            </a:xfrm>
            <a:custGeom>
              <a:avLst/>
              <a:gdLst/>
              <a:ahLst/>
              <a:cxnLst/>
              <a:rect l="l" t="t" r="r" b="b"/>
              <a:pathLst>
                <a:path w="866" h="656" extrusionOk="0">
                  <a:moveTo>
                    <a:pt x="495" y="0"/>
                  </a:moveTo>
                  <a:cubicBezTo>
                    <a:pt x="458" y="0"/>
                    <a:pt x="422" y="6"/>
                    <a:pt x="386" y="19"/>
                  </a:cubicBezTo>
                  <a:lnTo>
                    <a:pt x="386" y="31"/>
                  </a:lnTo>
                  <a:cubicBezTo>
                    <a:pt x="0" y="132"/>
                    <a:pt x="143" y="656"/>
                    <a:pt x="462" y="656"/>
                  </a:cubicBezTo>
                  <a:cubicBezTo>
                    <a:pt x="511" y="656"/>
                    <a:pt x="564" y="644"/>
                    <a:pt x="620" y="616"/>
                  </a:cubicBezTo>
                  <a:cubicBezTo>
                    <a:pt x="784" y="546"/>
                    <a:pt x="865" y="370"/>
                    <a:pt x="795" y="206"/>
                  </a:cubicBezTo>
                  <a:cubicBezTo>
                    <a:pt x="750" y="78"/>
                    <a:pt x="625" y="0"/>
                    <a:pt x="49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5853375" y="1914775"/>
              <a:ext cx="8800" cy="7775"/>
            </a:xfrm>
            <a:custGeom>
              <a:avLst/>
              <a:gdLst/>
              <a:ahLst/>
              <a:cxnLst/>
              <a:rect l="l" t="t" r="r" b="b"/>
              <a:pathLst>
                <a:path w="352" h="311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03"/>
                    <a:pt x="1" y="208"/>
                    <a:pt x="59" y="266"/>
                  </a:cubicBezTo>
                  <a:cubicBezTo>
                    <a:pt x="94" y="296"/>
                    <a:pt x="135" y="310"/>
                    <a:pt x="176" y="310"/>
                  </a:cubicBezTo>
                  <a:cubicBezTo>
                    <a:pt x="217" y="310"/>
                    <a:pt x="258" y="296"/>
                    <a:pt x="293" y="266"/>
                  </a:cubicBezTo>
                  <a:cubicBezTo>
                    <a:pt x="352" y="208"/>
                    <a:pt x="352" y="103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6044650" y="1998250"/>
              <a:ext cx="9400" cy="8025"/>
            </a:xfrm>
            <a:custGeom>
              <a:avLst/>
              <a:gdLst/>
              <a:ahLst/>
              <a:cxnLst/>
              <a:rect l="l" t="t" r="r" b="b"/>
              <a:pathLst>
                <a:path w="376" h="321" extrusionOk="0">
                  <a:moveTo>
                    <a:pt x="165" y="0"/>
                  </a:moveTo>
                  <a:cubicBezTo>
                    <a:pt x="85" y="0"/>
                    <a:pt x="13" y="63"/>
                    <a:pt x="13" y="156"/>
                  </a:cubicBezTo>
                  <a:cubicBezTo>
                    <a:pt x="1" y="238"/>
                    <a:pt x="71" y="308"/>
                    <a:pt x="165" y="320"/>
                  </a:cubicBezTo>
                  <a:cubicBezTo>
                    <a:pt x="305" y="320"/>
                    <a:pt x="375" y="145"/>
                    <a:pt x="282" y="51"/>
                  </a:cubicBezTo>
                  <a:cubicBezTo>
                    <a:pt x="247" y="16"/>
                    <a:pt x="205" y="0"/>
                    <a:pt x="16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6238875" y="19226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2"/>
                    <a:pt x="0" y="208"/>
                    <a:pt x="59" y="266"/>
                  </a:cubicBezTo>
                  <a:cubicBezTo>
                    <a:pt x="88" y="295"/>
                    <a:pt x="129" y="310"/>
                    <a:pt x="170" y="310"/>
                  </a:cubicBezTo>
                  <a:cubicBezTo>
                    <a:pt x="211" y="310"/>
                    <a:pt x="252" y="295"/>
                    <a:pt x="281" y="266"/>
                  </a:cubicBezTo>
                  <a:cubicBezTo>
                    <a:pt x="339" y="208"/>
                    <a:pt x="339" y="102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6321625" y="173247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17" y="0"/>
                  </a:moveTo>
                  <a:cubicBezTo>
                    <a:pt x="179" y="0"/>
                    <a:pt x="139" y="15"/>
                    <a:pt x="106" y="48"/>
                  </a:cubicBezTo>
                  <a:cubicBezTo>
                    <a:pt x="1" y="141"/>
                    <a:pt x="71" y="317"/>
                    <a:pt x="211" y="317"/>
                  </a:cubicBezTo>
                  <a:cubicBezTo>
                    <a:pt x="293" y="317"/>
                    <a:pt x="364" y="258"/>
                    <a:pt x="375" y="176"/>
                  </a:cubicBezTo>
                  <a:cubicBezTo>
                    <a:pt x="383" y="72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6246750" y="1538675"/>
              <a:ext cx="10200" cy="8025"/>
            </a:xfrm>
            <a:custGeom>
              <a:avLst/>
              <a:gdLst/>
              <a:ahLst/>
              <a:cxnLst/>
              <a:rect l="l" t="t" r="r" b="b"/>
              <a:pathLst>
                <a:path w="408" h="321" extrusionOk="0">
                  <a:moveTo>
                    <a:pt x="174" y="0"/>
                  </a:moveTo>
                  <a:cubicBezTo>
                    <a:pt x="135" y="0"/>
                    <a:pt x="95" y="16"/>
                    <a:pt x="59" y="55"/>
                  </a:cubicBezTo>
                  <a:cubicBezTo>
                    <a:pt x="1" y="113"/>
                    <a:pt x="1" y="219"/>
                    <a:pt x="59" y="277"/>
                  </a:cubicBezTo>
                  <a:cubicBezTo>
                    <a:pt x="89" y="306"/>
                    <a:pt x="130" y="321"/>
                    <a:pt x="171" y="321"/>
                  </a:cubicBezTo>
                  <a:cubicBezTo>
                    <a:pt x="211" y="321"/>
                    <a:pt x="252" y="306"/>
                    <a:pt x="282" y="277"/>
                  </a:cubicBezTo>
                  <a:cubicBezTo>
                    <a:pt x="407" y="170"/>
                    <a:pt x="299" y="0"/>
                    <a:pt x="1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6054675" y="1455500"/>
              <a:ext cx="9300" cy="7875"/>
            </a:xfrm>
            <a:custGeom>
              <a:avLst/>
              <a:gdLst/>
              <a:ahLst/>
              <a:cxnLst/>
              <a:rect l="l" t="t" r="r" b="b"/>
              <a:pathLst>
                <a:path w="372" h="315" extrusionOk="0">
                  <a:moveTo>
                    <a:pt x="206" y="0"/>
                  </a:moveTo>
                  <a:cubicBezTo>
                    <a:pt x="63" y="0"/>
                    <a:pt x="1" y="168"/>
                    <a:pt x="91" y="270"/>
                  </a:cubicBezTo>
                  <a:cubicBezTo>
                    <a:pt x="126" y="301"/>
                    <a:pt x="168" y="315"/>
                    <a:pt x="209" y="315"/>
                  </a:cubicBezTo>
                  <a:cubicBezTo>
                    <a:pt x="293" y="315"/>
                    <a:pt x="372" y="255"/>
                    <a:pt x="372" y="153"/>
                  </a:cubicBezTo>
                  <a:cubicBezTo>
                    <a:pt x="372" y="71"/>
                    <a:pt x="302" y="1"/>
                    <a:pt x="220" y="1"/>
                  </a:cubicBezTo>
                  <a:cubicBezTo>
                    <a:pt x="215" y="0"/>
                    <a:pt x="210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5860975" y="1530925"/>
              <a:ext cx="10450" cy="8200"/>
            </a:xfrm>
            <a:custGeom>
              <a:avLst/>
              <a:gdLst/>
              <a:ahLst/>
              <a:cxnLst/>
              <a:rect l="l" t="t" r="r" b="b"/>
              <a:pathLst>
                <a:path w="418" h="328" extrusionOk="0">
                  <a:moveTo>
                    <a:pt x="177" y="1"/>
                  </a:moveTo>
                  <a:cubicBezTo>
                    <a:pt x="138" y="1"/>
                    <a:pt x="99" y="15"/>
                    <a:pt x="71" y="49"/>
                  </a:cubicBezTo>
                  <a:cubicBezTo>
                    <a:pt x="1" y="107"/>
                    <a:pt x="1" y="213"/>
                    <a:pt x="71" y="271"/>
                  </a:cubicBezTo>
                  <a:cubicBezTo>
                    <a:pt x="105" y="311"/>
                    <a:pt x="145" y="327"/>
                    <a:pt x="184" y="327"/>
                  </a:cubicBezTo>
                  <a:cubicBezTo>
                    <a:pt x="306" y="327"/>
                    <a:pt x="418" y="164"/>
                    <a:pt x="293" y="49"/>
                  </a:cubicBezTo>
                  <a:cubicBezTo>
                    <a:pt x="263" y="18"/>
                    <a:pt x="219" y="1"/>
                    <a:pt x="17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5777725" y="1721325"/>
              <a:ext cx="9275" cy="7850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152" y="1"/>
                  </a:moveTo>
                  <a:cubicBezTo>
                    <a:pt x="69" y="1"/>
                    <a:pt x="8" y="68"/>
                    <a:pt x="8" y="154"/>
                  </a:cubicBezTo>
                  <a:cubicBezTo>
                    <a:pt x="0" y="251"/>
                    <a:pt x="80" y="314"/>
                    <a:pt x="165" y="314"/>
                  </a:cubicBezTo>
                  <a:cubicBezTo>
                    <a:pt x="204" y="314"/>
                    <a:pt x="244" y="301"/>
                    <a:pt x="277" y="271"/>
                  </a:cubicBezTo>
                  <a:cubicBezTo>
                    <a:pt x="371" y="178"/>
                    <a:pt x="312" y="2"/>
                    <a:pt x="172" y="2"/>
                  </a:cubicBezTo>
                  <a:cubicBezTo>
                    <a:pt x="165" y="1"/>
                    <a:pt x="158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3704300" y="1710800"/>
              <a:ext cx="37425" cy="29475"/>
            </a:xfrm>
            <a:custGeom>
              <a:avLst/>
              <a:gdLst/>
              <a:ahLst/>
              <a:cxnLst/>
              <a:rect l="l" t="t" r="r" b="b"/>
              <a:pathLst>
                <a:path w="1497" h="1179" extrusionOk="0">
                  <a:moveTo>
                    <a:pt x="865" y="1"/>
                  </a:moveTo>
                  <a:cubicBezTo>
                    <a:pt x="720" y="1"/>
                    <a:pt x="576" y="56"/>
                    <a:pt x="467" y="166"/>
                  </a:cubicBezTo>
                  <a:cubicBezTo>
                    <a:pt x="1" y="569"/>
                    <a:pt x="393" y="1178"/>
                    <a:pt x="849" y="1178"/>
                  </a:cubicBezTo>
                  <a:cubicBezTo>
                    <a:pt x="988" y="1178"/>
                    <a:pt x="1134" y="1122"/>
                    <a:pt x="1262" y="985"/>
                  </a:cubicBezTo>
                  <a:cubicBezTo>
                    <a:pt x="1485" y="762"/>
                    <a:pt x="1496" y="400"/>
                    <a:pt x="1274" y="177"/>
                  </a:cubicBezTo>
                  <a:cubicBezTo>
                    <a:pt x="1161" y="59"/>
                    <a:pt x="1013" y="1"/>
                    <a:pt x="86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3761675" y="1711700"/>
              <a:ext cx="38550" cy="28900"/>
            </a:xfrm>
            <a:custGeom>
              <a:avLst/>
              <a:gdLst/>
              <a:ahLst/>
              <a:cxnLst/>
              <a:rect l="l" t="t" r="r" b="b"/>
              <a:pathLst>
                <a:path w="1542" h="1156" extrusionOk="0">
                  <a:moveTo>
                    <a:pt x="766" y="1"/>
                  </a:moveTo>
                  <a:cubicBezTo>
                    <a:pt x="261" y="1"/>
                    <a:pt x="0" y="613"/>
                    <a:pt x="359" y="972"/>
                  </a:cubicBezTo>
                  <a:cubicBezTo>
                    <a:pt x="469" y="1094"/>
                    <a:pt x="619" y="1155"/>
                    <a:pt x="771" y="1155"/>
                  </a:cubicBezTo>
                  <a:cubicBezTo>
                    <a:pt x="912" y="1155"/>
                    <a:pt x="1054" y="1102"/>
                    <a:pt x="1167" y="996"/>
                  </a:cubicBezTo>
                  <a:cubicBezTo>
                    <a:pt x="1541" y="633"/>
                    <a:pt x="1295" y="13"/>
                    <a:pt x="781" y="1"/>
                  </a:cubicBezTo>
                  <a:cubicBezTo>
                    <a:pt x="776" y="1"/>
                    <a:pt x="771" y="1"/>
                    <a:pt x="76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3767525" y="1656900"/>
              <a:ext cx="30350" cy="28875"/>
            </a:xfrm>
            <a:custGeom>
              <a:avLst/>
              <a:gdLst/>
              <a:ahLst/>
              <a:cxnLst/>
              <a:rect l="l" t="t" r="r" b="b"/>
              <a:pathLst>
                <a:path w="1214" h="1155" extrusionOk="0">
                  <a:moveTo>
                    <a:pt x="583" y="0"/>
                  </a:moveTo>
                  <a:cubicBezTo>
                    <a:pt x="294" y="0"/>
                    <a:pt x="16" y="224"/>
                    <a:pt x="8" y="567"/>
                  </a:cubicBezTo>
                  <a:cubicBezTo>
                    <a:pt x="1" y="918"/>
                    <a:pt x="281" y="1155"/>
                    <a:pt x="579" y="1155"/>
                  </a:cubicBezTo>
                  <a:cubicBezTo>
                    <a:pt x="718" y="1155"/>
                    <a:pt x="860" y="1103"/>
                    <a:pt x="980" y="988"/>
                  </a:cubicBezTo>
                  <a:cubicBezTo>
                    <a:pt x="1202" y="778"/>
                    <a:pt x="1213" y="415"/>
                    <a:pt x="991" y="181"/>
                  </a:cubicBezTo>
                  <a:cubicBezTo>
                    <a:pt x="874" y="56"/>
                    <a:pt x="727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3710975" y="1655925"/>
              <a:ext cx="31925" cy="28650"/>
            </a:xfrm>
            <a:custGeom>
              <a:avLst/>
              <a:gdLst/>
              <a:ahLst/>
              <a:cxnLst/>
              <a:rect l="l" t="t" r="r" b="b"/>
              <a:pathLst>
                <a:path w="1277" h="1146" extrusionOk="0">
                  <a:moveTo>
                    <a:pt x="639" y="0"/>
                  </a:moveTo>
                  <a:cubicBezTo>
                    <a:pt x="496" y="0"/>
                    <a:pt x="355" y="53"/>
                    <a:pt x="247" y="161"/>
                  </a:cubicBezTo>
                  <a:cubicBezTo>
                    <a:pt x="13" y="372"/>
                    <a:pt x="1" y="746"/>
                    <a:pt x="223" y="969"/>
                  </a:cubicBezTo>
                  <a:cubicBezTo>
                    <a:pt x="336" y="1087"/>
                    <a:pt x="484" y="1146"/>
                    <a:pt x="634" y="1146"/>
                  </a:cubicBezTo>
                  <a:cubicBezTo>
                    <a:pt x="780" y="1146"/>
                    <a:pt x="927" y="1090"/>
                    <a:pt x="1042" y="980"/>
                  </a:cubicBezTo>
                  <a:cubicBezTo>
                    <a:pt x="1264" y="770"/>
                    <a:pt x="1276" y="407"/>
                    <a:pt x="1054" y="173"/>
                  </a:cubicBezTo>
                  <a:cubicBezTo>
                    <a:pt x="940" y="59"/>
                    <a:pt x="789" y="0"/>
                    <a:pt x="63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3703325" y="1753400"/>
              <a:ext cx="38675" cy="31650"/>
            </a:xfrm>
            <a:custGeom>
              <a:avLst/>
              <a:gdLst/>
              <a:ahLst/>
              <a:cxnLst/>
              <a:rect l="l" t="t" r="r" b="b"/>
              <a:pathLst>
                <a:path w="1547" h="1266" extrusionOk="0">
                  <a:moveTo>
                    <a:pt x="778" y="0"/>
                  </a:moveTo>
                  <a:cubicBezTo>
                    <a:pt x="529" y="0"/>
                    <a:pt x="295" y="145"/>
                    <a:pt x="190" y="380"/>
                  </a:cubicBezTo>
                  <a:cubicBezTo>
                    <a:pt x="1" y="819"/>
                    <a:pt x="346" y="1266"/>
                    <a:pt x="771" y="1266"/>
                  </a:cubicBezTo>
                  <a:cubicBezTo>
                    <a:pt x="844" y="1266"/>
                    <a:pt x="921" y="1252"/>
                    <a:pt x="997" y="1223"/>
                  </a:cubicBezTo>
                  <a:cubicBezTo>
                    <a:pt x="1524" y="1024"/>
                    <a:pt x="1547" y="287"/>
                    <a:pt x="1032" y="53"/>
                  </a:cubicBezTo>
                  <a:cubicBezTo>
                    <a:pt x="949" y="17"/>
                    <a:pt x="863" y="0"/>
                    <a:pt x="7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3763275" y="1754550"/>
              <a:ext cx="38100" cy="31700"/>
            </a:xfrm>
            <a:custGeom>
              <a:avLst/>
              <a:gdLst/>
              <a:ahLst/>
              <a:cxnLst/>
              <a:rect l="l" t="t" r="r" b="b"/>
              <a:pathLst>
                <a:path w="1524" h="1268" extrusionOk="0">
                  <a:moveTo>
                    <a:pt x="758" y="1"/>
                  </a:moveTo>
                  <a:cubicBezTo>
                    <a:pt x="341" y="1"/>
                    <a:pt x="1" y="431"/>
                    <a:pt x="167" y="861"/>
                  </a:cubicBezTo>
                  <a:cubicBezTo>
                    <a:pt x="266" y="1113"/>
                    <a:pt x="503" y="1268"/>
                    <a:pt x="756" y="1268"/>
                  </a:cubicBezTo>
                  <a:cubicBezTo>
                    <a:pt x="832" y="1268"/>
                    <a:pt x="910" y="1253"/>
                    <a:pt x="986" y="1224"/>
                  </a:cubicBezTo>
                  <a:cubicBezTo>
                    <a:pt x="1512" y="1013"/>
                    <a:pt x="1524" y="288"/>
                    <a:pt x="1009" y="54"/>
                  </a:cubicBezTo>
                  <a:cubicBezTo>
                    <a:pt x="925" y="17"/>
                    <a:pt x="840" y="1"/>
                    <a:pt x="75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3806050" y="1713575"/>
              <a:ext cx="38375" cy="31650"/>
            </a:xfrm>
            <a:custGeom>
              <a:avLst/>
              <a:gdLst/>
              <a:ahLst/>
              <a:cxnLst/>
              <a:rect l="l" t="t" r="r" b="b"/>
              <a:pathLst>
                <a:path w="1535" h="1266" extrusionOk="0">
                  <a:moveTo>
                    <a:pt x="769" y="0"/>
                  </a:moveTo>
                  <a:cubicBezTo>
                    <a:pt x="694" y="0"/>
                    <a:pt x="616" y="14"/>
                    <a:pt x="538" y="43"/>
                  </a:cubicBezTo>
                  <a:cubicBezTo>
                    <a:pt x="23" y="254"/>
                    <a:pt x="0" y="979"/>
                    <a:pt x="515" y="1213"/>
                  </a:cubicBezTo>
                  <a:cubicBezTo>
                    <a:pt x="595" y="1249"/>
                    <a:pt x="679" y="1265"/>
                    <a:pt x="762" y="1265"/>
                  </a:cubicBezTo>
                  <a:cubicBezTo>
                    <a:pt x="1006" y="1265"/>
                    <a:pt x="1241" y="1121"/>
                    <a:pt x="1345" y="885"/>
                  </a:cubicBezTo>
                  <a:cubicBezTo>
                    <a:pt x="1535" y="447"/>
                    <a:pt x="1198" y="0"/>
                    <a:pt x="76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3807200" y="1654275"/>
              <a:ext cx="37175" cy="31625"/>
            </a:xfrm>
            <a:custGeom>
              <a:avLst/>
              <a:gdLst/>
              <a:ahLst/>
              <a:cxnLst/>
              <a:rect l="l" t="t" r="r" b="b"/>
              <a:pathLst>
                <a:path w="1487" h="1265" extrusionOk="0">
                  <a:moveTo>
                    <a:pt x="776" y="1"/>
                  </a:moveTo>
                  <a:cubicBezTo>
                    <a:pt x="543" y="1"/>
                    <a:pt x="309" y="126"/>
                    <a:pt x="200" y="379"/>
                  </a:cubicBezTo>
                  <a:cubicBezTo>
                    <a:pt x="0" y="818"/>
                    <a:pt x="344" y="1265"/>
                    <a:pt x="776" y="1265"/>
                  </a:cubicBezTo>
                  <a:cubicBezTo>
                    <a:pt x="851" y="1265"/>
                    <a:pt x="929" y="1251"/>
                    <a:pt x="1007" y="1222"/>
                  </a:cubicBezTo>
                  <a:cubicBezTo>
                    <a:pt x="1323" y="1093"/>
                    <a:pt x="1487" y="719"/>
                    <a:pt x="1358" y="403"/>
                  </a:cubicBezTo>
                  <a:cubicBezTo>
                    <a:pt x="1257" y="135"/>
                    <a:pt x="1017" y="1"/>
                    <a:pt x="77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3766225" y="1611400"/>
              <a:ext cx="36925" cy="31725"/>
            </a:xfrm>
            <a:custGeom>
              <a:avLst/>
              <a:gdLst/>
              <a:ahLst/>
              <a:cxnLst/>
              <a:rect l="l" t="t" r="r" b="b"/>
              <a:pathLst>
                <a:path w="1477" h="1269" extrusionOk="0">
                  <a:moveTo>
                    <a:pt x="747" y="1"/>
                  </a:moveTo>
                  <a:cubicBezTo>
                    <a:pt x="335" y="1"/>
                    <a:pt x="1" y="429"/>
                    <a:pt x="166" y="866"/>
                  </a:cubicBezTo>
                  <a:cubicBezTo>
                    <a:pt x="273" y="1134"/>
                    <a:pt x="516" y="1268"/>
                    <a:pt x="758" y="1268"/>
                  </a:cubicBezTo>
                  <a:cubicBezTo>
                    <a:pt x="993" y="1268"/>
                    <a:pt x="1226" y="1143"/>
                    <a:pt x="1336" y="889"/>
                  </a:cubicBezTo>
                  <a:cubicBezTo>
                    <a:pt x="1476" y="562"/>
                    <a:pt x="1336" y="199"/>
                    <a:pt x="1008" y="59"/>
                  </a:cubicBezTo>
                  <a:cubicBezTo>
                    <a:pt x="920" y="19"/>
                    <a:pt x="832" y="1"/>
                    <a:pt x="7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3706275" y="1610125"/>
              <a:ext cx="37200" cy="31725"/>
            </a:xfrm>
            <a:custGeom>
              <a:avLst/>
              <a:gdLst/>
              <a:ahLst/>
              <a:cxnLst/>
              <a:rect l="l" t="t" r="r" b="b"/>
              <a:pathLst>
                <a:path w="1488" h="1269" extrusionOk="0">
                  <a:moveTo>
                    <a:pt x="775" y="0"/>
                  </a:moveTo>
                  <a:cubicBezTo>
                    <a:pt x="540" y="0"/>
                    <a:pt x="304" y="126"/>
                    <a:pt x="189" y="379"/>
                  </a:cubicBezTo>
                  <a:cubicBezTo>
                    <a:pt x="1" y="815"/>
                    <a:pt x="341" y="1268"/>
                    <a:pt x="770" y="1268"/>
                  </a:cubicBezTo>
                  <a:cubicBezTo>
                    <a:pt x="847" y="1268"/>
                    <a:pt x="927" y="1253"/>
                    <a:pt x="1008" y="1221"/>
                  </a:cubicBezTo>
                  <a:cubicBezTo>
                    <a:pt x="1324" y="1093"/>
                    <a:pt x="1487" y="730"/>
                    <a:pt x="1359" y="402"/>
                  </a:cubicBezTo>
                  <a:cubicBezTo>
                    <a:pt x="1258" y="135"/>
                    <a:pt x="1017" y="0"/>
                    <a:pt x="7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3663300" y="1651275"/>
              <a:ext cx="38350" cy="31525"/>
            </a:xfrm>
            <a:custGeom>
              <a:avLst/>
              <a:gdLst/>
              <a:ahLst/>
              <a:cxnLst/>
              <a:rect l="l" t="t" r="r" b="b"/>
              <a:pathLst>
                <a:path w="1534" h="1261" extrusionOk="0">
                  <a:moveTo>
                    <a:pt x="769" y="1"/>
                  </a:moveTo>
                  <a:cubicBezTo>
                    <a:pt x="523" y="1"/>
                    <a:pt x="292" y="141"/>
                    <a:pt x="188" y="382"/>
                  </a:cubicBezTo>
                  <a:cubicBezTo>
                    <a:pt x="0" y="817"/>
                    <a:pt x="339" y="1261"/>
                    <a:pt x="759" y="1261"/>
                  </a:cubicBezTo>
                  <a:cubicBezTo>
                    <a:pt x="836" y="1261"/>
                    <a:pt x="916" y="1246"/>
                    <a:pt x="995" y="1213"/>
                  </a:cubicBezTo>
                  <a:cubicBezTo>
                    <a:pt x="1522" y="1014"/>
                    <a:pt x="1533" y="277"/>
                    <a:pt x="1030" y="55"/>
                  </a:cubicBezTo>
                  <a:cubicBezTo>
                    <a:pt x="945" y="18"/>
                    <a:pt x="856" y="1"/>
                    <a:pt x="76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3663600" y="1710650"/>
              <a:ext cx="36925" cy="31500"/>
            </a:xfrm>
            <a:custGeom>
              <a:avLst/>
              <a:gdLst/>
              <a:ahLst/>
              <a:cxnLst/>
              <a:rect l="l" t="t" r="r" b="b"/>
              <a:pathLst>
                <a:path w="1477" h="1260" extrusionOk="0">
                  <a:moveTo>
                    <a:pt x="711" y="0"/>
                  </a:moveTo>
                  <a:cubicBezTo>
                    <a:pt x="636" y="0"/>
                    <a:pt x="558" y="14"/>
                    <a:pt x="480" y="43"/>
                  </a:cubicBezTo>
                  <a:cubicBezTo>
                    <a:pt x="153" y="172"/>
                    <a:pt x="1" y="534"/>
                    <a:pt x="118" y="862"/>
                  </a:cubicBezTo>
                  <a:cubicBezTo>
                    <a:pt x="225" y="1125"/>
                    <a:pt x="468" y="1260"/>
                    <a:pt x="710" y="1260"/>
                  </a:cubicBezTo>
                  <a:cubicBezTo>
                    <a:pt x="942" y="1260"/>
                    <a:pt x="1173" y="1137"/>
                    <a:pt x="1288" y="885"/>
                  </a:cubicBezTo>
                  <a:cubicBezTo>
                    <a:pt x="1477" y="447"/>
                    <a:pt x="1140" y="0"/>
                    <a:pt x="7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3658300" y="1770875"/>
              <a:ext cx="19950" cy="15750"/>
            </a:xfrm>
            <a:custGeom>
              <a:avLst/>
              <a:gdLst/>
              <a:ahLst/>
              <a:cxnLst/>
              <a:rect l="l" t="t" r="r" b="b"/>
              <a:pathLst>
                <a:path w="798" h="630" extrusionOk="0">
                  <a:moveTo>
                    <a:pt x="452" y="0"/>
                  </a:moveTo>
                  <a:cubicBezTo>
                    <a:pt x="375" y="0"/>
                    <a:pt x="297" y="29"/>
                    <a:pt x="236" y="91"/>
                  </a:cubicBezTo>
                  <a:lnTo>
                    <a:pt x="236" y="79"/>
                  </a:lnTo>
                  <a:lnTo>
                    <a:pt x="236" y="79"/>
                  </a:lnTo>
                  <a:cubicBezTo>
                    <a:pt x="1" y="305"/>
                    <a:pt x="206" y="630"/>
                    <a:pt x="452" y="630"/>
                  </a:cubicBezTo>
                  <a:cubicBezTo>
                    <a:pt x="524" y="630"/>
                    <a:pt x="600" y="602"/>
                    <a:pt x="669" y="535"/>
                  </a:cubicBezTo>
                  <a:cubicBezTo>
                    <a:pt x="798" y="418"/>
                    <a:pt x="798" y="220"/>
                    <a:pt x="681" y="103"/>
                  </a:cubicBezTo>
                  <a:cubicBezTo>
                    <a:pt x="619" y="35"/>
                    <a:pt x="536" y="0"/>
                    <a:pt x="452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3743450" y="1806475"/>
              <a:ext cx="18650" cy="15825"/>
            </a:xfrm>
            <a:custGeom>
              <a:avLst/>
              <a:gdLst/>
              <a:ahLst/>
              <a:cxnLst/>
              <a:rect l="l" t="t" r="r" b="b"/>
              <a:pathLst>
                <a:path w="746" h="633" extrusionOk="0">
                  <a:moveTo>
                    <a:pt x="329" y="1"/>
                  </a:moveTo>
                  <a:cubicBezTo>
                    <a:pt x="167" y="1"/>
                    <a:pt x="12" y="127"/>
                    <a:pt x="12" y="316"/>
                  </a:cubicBezTo>
                  <a:cubicBezTo>
                    <a:pt x="0" y="492"/>
                    <a:pt x="141" y="632"/>
                    <a:pt x="316" y="632"/>
                  </a:cubicBezTo>
                  <a:cubicBezTo>
                    <a:pt x="321" y="633"/>
                    <a:pt x="326" y="633"/>
                    <a:pt x="330" y="633"/>
                  </a:cubicBezTo>
                  <a:cubicBezTo>
                    <a:pt x="602" y="633"/>
                    <a:pt x="746" y="301"/>
                    <a:pt x="550" y="94"/>
                  </a:cubicBezTo>
                  <a:cubicBezTo>
                    <a:pt x="486" y="30"/>
                    <a:pt x="407" y="1"/>
                    <a:pt x="32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3826225" y="1774375"/>
              <a:ext cx="17275" cy="15675"/>
            </a:xfrm>
            <a:custGeom>
              <a:avLst/>
              <a:gdLst/>
              <a:ahLst/>
              <a:cxnLst/>
              <a:rect l="l" t="t" r="r" b="b"/>
              <a:pathLst>
                <a:path w="691" h="627" extrusionOk="0">
                  <a:moveTo>
                    <a:pt x="340" y="0"/>
                  </a:moveTo>
                  <a:cubicBezTo>
                    <a:pt x="262" y="0"/>
                    <a:pt x="185" y="30"/>
                    <a:pt x="129" y="91"/>
                  </a:cubicBezTo>
                  <a:cubicBezTo>
                    <a:pt x="0" y="208"/>
                    <a:pt x="0" y="407"/>
                    <a:pt x="117" y="524"/>
                  </a:cubicBezTo>
                  <a:cubicBezTo>
                    <a:pt x="178" y="591"/>
                    <a:pt x="262" y="627"/>
                    <a:pt x="346" y="627"/>
                  </a:cubicBezTo>
                  <a:cubicBezTo>
                    <a:pt x="423" y="627"/>
                    <a:pt x="500" y="597"/>
                    <a:pt x="562" y="536"/>
                  </a:cubicBezTo>
                  <a:cubicBezTo>
                    <a:pt x="691" y="419"/>
                    <a:pt x="691" y="220"/>
                    <a:pt x="574" y="103"/>
                  </a:cubicBezTo>
                  <a:cubicBezTo>
                    <a:pt x="512" y="36"/>
                    <a:pt x="426" y="0"/>
                    <a:pt x="34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3860150" y="1692625"/>
              <a:ext cx="18650" cy="15900"/>
            </a:xfrm>
            <a:custGeom>
              <a:avLst/>
              <a:gdLst/>
              <a:ahLst/>
              <a:cxnLst/>
              <a:rect l="l" t="t" r="r" b="b"/>
              <a:pathLst>
                <a:path w="746" h="636" extrusionOk="0">
                  <a:moveTo>
                    <a:pt x="425" y="0"/>
                  </a:moveTo>
                  <a:cubicBezTo>
                    <a:pt x="350" y="0"/>
                    <a:pt x="273" y="27"/>
                    <a:pt x="211" y="86"/>
                  </a:cubicBezTo>
                  <a:cubicBezTo>
                    <a:pt x="0" y="284"/>
                    <a:pt x="141" y="624"/>
                    <a:pt x="422" y="635"/>
                  </a:cubicBezTo>
                  <a:cubicBezTo>
                    <a:pt x="597" y="635"/>
                    <a:pt x="737" y="495"/>
                    <a:pt x="737" y="320"/>
                  </a:cubicBezTo>
                  <a:cubicBezTo>
                    <a:pt x="745" y="127"/>
                    <a:pt x="588" y="0"/>
                    <a:pt x="4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3830325" y="1609750"/>
              <a:ext cx="16675" cy="15925"/>
            </a:xfrm>
            <a:custGeom>
              <a:avLst/>
              <a:gdLst/>
              <a:ahLst/>
              <a:cxnLst/>
              <a:rect l="l" t="t" r="r" b="b"/>
              <a:pathLst>
                <a:path w="667" h="637" extrusionOk="0">
                  <a:moveTo>
                    <a:pt x="319" y="0"/>
                  </a:moveTo>
                  <a:cubicBezTo>
                    <a:pt x="156" y="0"/>
                    <a:pt x="0" y="125"/>
                    <a:pt x="0" y="312"/>
                  </a:cubicBezTo>
                  <a:cubicBezTo>
                    <a:pt x="0" y="504"/>
                    <a:pt x="154" y="636"/>
                    <a:pt x="319" y="636"/>
                  </a:cubicBezTo>
                  <a:cubicBezTo>
                    <a:pt x="394" y="636"/>
                    <a:pt x="472" y="609"/>
                    <a:pt x="538" y="546"/>
                  </a:cubicBezTo>
                  <a:cubicBezTo>
                    <a:pt x="655" y="429"/>
                    <a:pt x="667" y="230"/>
                    <a:pt x="550" y="101"/>
                  </a:cubicBezTo>
                  <a:cubicBezTo>
                    <a:pt x="484" y="31"/>
                    <a:pt x="40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3745800" y="1573950"/>
              <a:ext cx="18450" cy="16025"/>
            </a:xfrm>
            <a:custGeom>
              <a:avLst/>
              <a:gdLst/>
              <a:ahLst/>
              <a:cxnLst/>
              <a:rect l="l" t="t" r="r" b="b"/>
              <a:pathLst>
                <a:path w="738" h="641" extrusionOk="0">
                  <a:moveTo>
                    <a:pt x="433" y="1"/>
                  </a:moveTo>
                  <a:cubicBezTo>
                    <a:pt x="140" y="1"/>
                    <a:pt x="0" y="340"/>
                    <a:pt x="187" y="539"/>
                  </a:cubicBezTo>
                  <a:cubicBezTo>
                    <a:pt x="254" y="609"/>
                    <a:pt x="337" y="640"/>
                    <a:pt x="418" y="640"/>
                  </a:cubicBezTo>
                  <a:cubicBezTo>
                    <a:pt x="581" y="640"/>
                    <a:pt x="737" y="516"/>
                    <a:pt x="737" y="328"/>
                  </a:cubicBezTo>
                  <a:cubicBezTo>
                    <a:pt x="737" y="153"/>
                    <a:pt x="597" y="1"/>
                    <a:pt x="43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3662425" y="1606350"/>
              <a:ext cx="21100" cy="15900"/>
            </a:xfrm>
            <a:custGeom>
              <a:avLst/>
              <a:gdLst/>
              <a:ahLst/>
              <a:cxnLst/>
              <a:rect l="l" t="t" r="r" b="b"/>
              <a:pathLst>
                <a:path w="844" h="636" extrusionOk="0">
                  <a:moveTo>
                    <a:pt x="428" y="1"/>
                  </a:moveTo>
                  <a:cubicBezTo>
                    <a:pt x="346" y="1"/>
                    <a:pt x="264" y="33"/>
                    <a:pt x="200" y="97"/>
                  </a:cubicBezTo>
                  <a:cubicBezTo>
                    <a:pt x="1" y="296"/>
                    <a:pt x="141" y="635"/>
                    <a:pt x="422" y="635"/>
                  </a:cubicBezTo>
                  <a:cubicBezTo>
                    <a:pt x="703" y="635"/>
                    <a:pt x="843" y="296"/>
                    <a:pt x="656" y="97"/>
                  </a:cubicBezTo>
                  <a:cubicBezTo>
                    <a:pt x="592" y="33"/>
                    <a:pt x="510" y="1"/>
                    <a:pt x="42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3625950" y="1687975"/>
              <a:ext cx="22200" cy="15900"/>
            </a:xfrm>
            <a:custGeom>
              <a:avLst/>
              <a:gdLst/>
              <a:ahLst/>
              <a:cxnLst/>
              <a:rect l="l" t="t" r="r" b="b"/>
              <a:pathLst>
                <a:path w="888" h="636" extrusionOk="0">
                  <a:moveTo>
                    <a:pt x="411" y="0"/>
                  </a:moveTo>
                  <a:cubicBezTo>
                    <a:pt x="12" y="0"/>
                    <a:pt x="1" y="634"/>
                    <a:pt x="431" y="634"/>
                  </a:cubicBezTo>
                  <a:cubicBezTo>
                    <a:pt x="434" y="634"/>
                    <a:pt x="438" y="634"/>
                    <a:pt x="442" y="634"/>
                  </a:cubicBezTo>
                  <a:cubicBezTo>
                    <a:pt x="453" y="635"/>
                    <a:pt x="464" y="636"/>
                    <a:pt x="474" y="636"/>
                  </a:cubicBezTo>
                  <a:cubicBezTo>
                    <a:pt x="880" y="636"/>
                    <a:pt x="887" y="2"/>
                    <a:pt x="476" y="2"/>
                  </a:cubicBezTo>
                  <a:cubicBezTo>
                    <a:pt x="468" y="2"/>
                    <a:pt x="461" y="2"/>
                    <a:pt x="454" y="2"/>
                  </a:cubicBezTo>
                  <a:cubicBezTo>
                    <a:pt x="439" y="1"/>
                    <a:pt x="425" y="0"/>
                    <a:pt x="41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3676825" y="1828325"/>
              <a:ext cx="28925" cy="23750"/>
            </a:xfrm>
            <a:custGeom>
              <a:avLst/>
              <a:gdLst/>
              <a:ahLst/>
              <a:cxnLst/>
              <a:rect l="l" t="t" r="r" b="b"/>
              <a:pathLst>
                <a:path w="1157" h="950" extrusionOk="0">
                  <a:moveTo>
                    <a:pt x="588" y="0"/>
                  </a:moveTo>
                  <a:cubicBezTo>
                    <a:pt x="406" y="0"/>
                    <a:pt x="229" y="110"/>
                    <a:pt x="150" y="285"/>
                  </a:cubicBezTo>
                  <a:cubicBezTo>
                    <a:pt x="1" y="613"/>
                    <a:pt x="258" y="950"/>
                    <a:pt x="575" y="950"/>
                  </a:cubicBezTo>
                  <a:cubicBezTo>
                    <a:pt x="631" y="950"/>
                    <a:pt x="689" y="939"/>
                    <a:pt x="747" y="917"/>
                  </a:cubicBezTo>
                  <a:cubicBezTo>
                    <a:pt x="1145" y="764"/>
                    <a:pt x="1156" y="215"/>
                    <a:pt x="770" y="39"/>
                  </a:cubicBezTo>
                  <a:cubicBezTo>
                    <a:pt x="711" y="13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3796175" y="1830675"/>
              <a:ext cx="28900" cy="23975"/>
            </a:xfrm>
            <a:custGeom>
              <a:avLst/>
              <a:gdLst/>
              <a:ahLst/>
              <a:cxnLst/>
              <a:rect l="l" t="t" r="r" b="b"/>
              <a:pathLst>
                <a:path w="1156" h="959" extrusionOk="0">
                  <a:moveTo>
                    <a:pt x="583" y="0"/>
                  </a:moveTo>
                  <a:cubicBezTo>
                    <a:pt x="266" y="0"/>
                    <a:pt x="0" y="325"/>
                    <a:pt x="138" y="659"/>
                  </a:cubicBezTo>
                  <a:cubicBezTo>
                    <a:pt x="210" y="840"/>
                    <a:pt x="389" y="959"/>
                    <a:pt x="580" y="959"/>
                  </a:cubicBezTo>
                  <a:cubicBezTo>
                    <a:pt x="635" y="959"/>
                    <a:pt x="691" y="949"/>
                    <a:pt x="746" y="928"/>
                  </a:cubicBezTo>
                  <a:cubicBezTo>
                    <a:pt x="1144" y="764"/>
                    <a:pt x="1156" y="214"/>
                    <a:pt x="769" y="39"/>
                  </a:cubicBezTo>
                  <a:cubicBezTo>
                    <a:pt x="707" y="12"/>
                    <a:pt x="644" y="0"/>
                    <a:pt x="58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3882375" y="1748625"/>
              <a:ext cx="28650" cy="23800"/>
            </a:xfrm>
            <a:custGeom>
              <a:avLst/>
              <a:gdLst/>
              <a:ahLst/>
              <a:cxnLst/>
              <a:rect l="l" t="t" r="r" b="b"/>
              <a:pathLst>
                <a:path w="1146" h="952" extrusionOk="0">
                  <a:moveTo>
                    <a:pt x="574" y="0"/>
                  </a:moveTo>
                  <a:cubicBezTo>
                    <a:pt x="517" y="0"/>
                    <a:pt x="458" y="10"/>
                    <a:pt x="398" y="33"/>
                  </a:cubicBezTo>
                  <a:cubicBezTo>
                    <a:pt x="12" y="185"/>
                    <a:pt x="1" y="735"/>
                    <a:pt x="375" y="911"/>
                  </a:cubicBezTo>
                  <a:cubicBezTo>
                    <a:pt x="439" y="938"/>
                    <a:pt x="506" y="951"/>
                    <a:pt x="571" y="951"/>
                  </a:cubicBezTo>
                  <a:cubicBezTo>
                    <a:pt x="755" y="951"/>
                    <a:pt x="929" y="846"/>
                    <a:pt x="1007" y="665"/>
                  </a:cubicBezTo>
                  <a:cubicBezTo>
                    <a:pt x="1146" y="337"/>
                    <a:pt x="896" y="0"/>
                    <a:pt x="5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3884750" y="1629775"/>
              <a:ext cx="27775" cy="23725"/>
            </a:xfrm>
            <a:custGeom>
              <a:avLst/>
              <a:gdLst/>
              <a:ahLst/>
              <a:cxnLst/>
              <a:rect l="l" t="t" r="r" b="b"/>
              <a:pathLst>
                <a:path w="1111" h="949" extrusionOk="0">
                  <a:moveTo>
                    <a:pt x="575" y="1"/>
                  </a:moveTo>
                  <a:cubicBezTo>
                    <a:pt x="401" y="1"/>
                    <a:pt x="225" y="94"/>
                    <a:pt x="140" y="283"/>
                  </a:cubicBezTo>
                  <a:cubicBezTo>
                    <a:pt x="0" y="611"/>
                    <a:pt x="250" y="948"/>
                    <a:pt x="572" y="948"/>
                  </a:cubicBezTo>
                  <a:cubicBezTo>
                    <a:pt x="629" y="948"/>
                    <a:pt x="688" y="938"/>
                    <a:pt x="748" y="915"/>
                  </a:cubicBezTo>
                  <a:cubicBezTo>
                    <a:pt x="982" y="821"/>
                    <a:pt x="1111" y="541"/>
                    <a:pt x="1017" y="307"/>
                  </a:cubicBezTo>
                  <a:cubicBezTo>
                    <a:pt x="939" y="103"/>
                    <a:pt x="758" y="1"/>
                    <a:pt x="57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3802300" y="1544200"/>
              <a:ext cx="27750" cy="23925"/>
            </a:xfrm>
            <a:custGeom>
              <a:avLst/>
              <a:gdLst/>
              <a:ahLst/>
              <a:cxnLst/>
              <a:rect l="l" t="t" r="r" b="b"/>
              <a:pathLst>
                <a:path w="1110" h="957" extrusionOk="0">
                  <a:moveTo>
                    <a:pt x="563" y="1"/>
                  </a:moveTo>
                  <a:cubicBezTo>
                    <a:pt x="253" y="1"/>
                    <a:pt x="1" y="323"/>
                    <a:pt x="127" y="653"/>
                  </a:cubicBezTo>
                  <a:cubicBezTo>
                    <a:pt x="204" y="855"/>
                    <a:pt x="386" y="957"/>
                    <a:pt x="569" y="957"/>
                  </a:cubicBezTo>
                  <a:cubicBezTo>
                    <a:pt x="746" y="957"/>
                    <a:pt x="923" y="860"/>
                    <a:pt x="1004" y="664"/>
                  </a:cubicBezTo>
                  <a:cubicBezTo>
                    <a:pt x="1109" y="430"/>
                    <a:pt x="992" y="150"/>
                    <a:pt x="758" y="44"/>
                  </a:cubicBezTo>
                  <a:cubicBezTo>
                    <a:pt x="693" y="14"/>
                    <a:pt x="626" y="1"/>
                    <a:pt x="56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3682900" y="1541850"/>
              <a:ext cx="28625" cy="23850"/>
            </a:xfrm>
            <a:custGeom>
              <a:avLst/>
              <a:gdLst/>
              <a:ahLst/>
              <a:cxnLst/>
              <a:rect l="l" t="t" r="r" b="b"/>
              <a:pathLst>
                <a:path w="1145" h="954" extrusionOk="0">
                  <a:moveTo>
                    <a:pt x="573" y="1"/>
                  </a:moveTo>
                  <a:cubicBezTo>
                    <a:pt x="515" y="1"/>
                    <a:pt x="456" y="11"/>
                    <a:pt x="399" y="33"/>
                  </a:cubicBezTo>
                  <a:cubicBezTo>
                    <a:pt x="12" y="185"/>
                    <a:pt x="1" y="747"/>
                    <a:pt x="387" y="910"/>
                  </a:cubicBezTo>
                  <a:cubicBezTo>
                    <a:pt x="453" y="940"/>
                    <a:pt x="519" y="954"/>
                    <a:pt x="583" y="954"/>
                  </a:cubicBezTo>
                  <a:cubicBezTo>
                    <a:pt x="893" y="954"/>
                    <a:pt x="1145" y="632"/>
                    <a:pt x="1019" y="302"/>
                  </a:cubicBezTo>
                  <a:cubicBezTo>
                    <a:pt x="947" y="114"/>
                    <a:pt x="765" y="1"/>
                    <a:pt x="57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3596700" y="1624125"/>
              <a:ext cx="28900" cy="23800"/>
            </a:xfrm>
            <a:custGeom>
              <a:avLst/>
              <a:gdLst/>
              <a:ahLst/>
              <a:cxnLst/>
              <a:rect l="l" t="t" r="r" b="b"/>
              <a:pathLst>
                <a:path w="1156" h="952" extrusionOk="0">
                  <a:moveTo>
                    <a:pt x="581" y="1"/>
                  </a:moveTo>
                  <a:cubicBezTo>
                    <a:pt x="401" y="1"/>
                    <a:pt x="227" y="105"/>
                    <a:pt x="150" y="287"/>
                  </a:cubicBezTo>
                  <a:cubicBezTo>
                    <a:pt x="0" y="615"/>
                    <a:pt x="257" y="952"/>
                    <a:pt x="582" y="952"/>
                  </a:cubicBezTo>
                  <a:cubicBezTo>
                    <a:pt x="639" y="952"/>
                    <a:pt x="698" y="941"/>
                    <a:pt x="758" y="919"/>
                  </a:cubicBezTo>
                  <a:cubicBezTo>
                    <a:pt x="1144" y="755"/>
                    <a:pt x="1156" y="205"/>
                    <a:pt x="770" y="41"/>
                  </a:cubicBezTo>
                  <a:cubicBezTo>
                    <a:pt x="709" y="14"/>
                    <a:pt x="644" y="1"/>
                    <a:pt x="58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3590525" y="1742800"/>
              <a:ext cx="31875" cy="24125"/>
            </a:xfrm>
            <a:custGeom>
              <a:avLst/>
              <a:gdLst/>
              <a:ahLst/>
              <a:cxnLst/>
              <a:rect l="l" t="t" r="r" b="b"/>
              <a:pathLst>
                <a:path w="1275" h="965" extrusionOk="0">
                  <a:moveTo>
                    <a:pt x="733" y="0"/>
                  </a:moveTo>
                  <a:cubicBezTo>
                    <a:pt x="676" y="0"/>
                    <a:pt x="618" y="11"/>
                    <a:pt x="560" y="32"/>
                  </a:cubicBezTo>
                  <a:cubicBezTo>
                    <a:pt x="1" y="215"/>
                    <a:pt x="211" y="965"/>
                    <a:pt x="675" y="965"/>
                  </a:cubicBezTo>
                  <a:cubicBezTo>
                    <a:pt x="745" y="965"/>
                    <a:pt x="820" y="948"/>
                    <a:pt x="900" y="910"/>
                  </a:cubicBezTo>
                  <a:cubicBezTo>
                    <a:pt x="1145" y="816"/>
                    <a:pt x="1274" y="547"/>
                    <a:pt x="1169" y="301"/>
                  </a:cubicBezTo>
                  <a:cubicBezTo>
                    <a:pt x="1097" y="113"/>
                    <a:pt x="922" y="0"/>
                    <a:pt x="73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3608900" y="1828475"/>
              <a:ext cx="10300" cy="8075"/>
            </a:xfrm>
            <a:custGeom>
              <a:avLst/>
              <a:gdLst/>
              <a:ahLst/>
              <a:cxnLst/>
              <a:rect l="l" t="t" r="r" b="b"/>
              <a:pathLst>
                <a:path w="412" h="323" extrusionOk="0">
                  <a:moveTo>
                    <a:pt x="179" y="0"/>
                  </a:moveTo>
                  <a:cubicBezTo>
                    <a:pt x="143" y="0"/>
                    <a:pt x="105" y="13"/>
                    <a:pt x="71" y="45"/>
                  </a:cubicBezTo>
                  <a:cubicBezTo>
                    <a:pt x="1" y="103"/>
                    <a:pt x="1" y="220"/>
                    <a:pt x="71" y="279"/>
                  </a:cubicBezTo>
                  <a:cubicBezTo>
                    <a:pt x="100" y="308"/>
                    <a:pt x="141" y="323"/>
                    <a:pt x="182" y="323"/>
                  </a:cubicBezTo>
                  <a:cubicBezTo>
                    <a:pt x="223" y="323"/>
                    <a:pt x="264" y="308"/>
                    <a:pt x="293" y="279"/>
                  </a:cubicBezTo>
                  <a:cubicBezTo>
                    <a:pt x="411" y="161"/>
                    <a:pt x="304" y="0"/>
                    <a:pt x="17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3745800" y="1888100"/>
              <a:ext cx="9375" cy="7900"/>
            </a:xfrm>
            <a:custGeom>
              <a:avLst/>
              <a:gdLst/>
              <a:ahLst/>
              <a:cxnLst/>
              <a:rect l="l" t="t" r="r" b="b"/>
              <a:pathLst>
                <a:path w="375" h="316" extrusionOk="0">
                  <a:moveTo>
                    <a:pt x="164" y="1"/>
                  </a:moveTo>
                  <a:cubicBezTo>
                    <a:pt x="85" y="1"/>
                    <a:pt x="12" y="58"/>
                    <a:pt x="12" y="152"/>
                  </a:cubicBezTo>
                  <a:cubicBezTo>
                    <a:pt x="0" y="245"/>
                    <a:pt x="70" y="315"/>
                    <a:pt x="164" y="315"/>
                  </a:cubicBezTo>
                  <a:cubicBezTo>
                    <a:pt x="304" y="315"/>
                    <a:pt x="374" y="152"/>
                    <a:pt x="281" y="46"/>
                  </a:cubicBezTo>
                  <a:cubicBezTo>
                    <a:pt x="246" y="15"/>
                    <a:pt x="204" y="1"/>
                    <a:pt x="16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3884425" y="1834050"/>
              <a:ext cx="8500" cy="8000"/>
            </a:xfrm>
            <a:custGeom>
              <a:avLst/>
              <a:gdLst/>
              <a:ahLst/>
              <a:cxnLst/>
              <a:rect l="l" t="t" r="r" b="b"/>
              <a:pathLst>
                <a:path w="340" h="320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14"/>
                    <a:pt x="0" y="208"/>
                    <a:pt x="59" y="266"/>
                  </a:cubicBezTo>
                  <a:cubicBezTo>
                    <a:pt x="88" y="301"/>
                    <a:pt x="129" y="319"/>
                    <a:pt x="170" y="319"/>
                  </a:cubicBezTo>
                  <a:cubicBezTo>
                    <a:pt x="211" y="319"/>
                    <a:pt x="252" y="301"/>
                    <a:pt x="281" y="266"/>
                  </a:cubicBezTo>
                  <a:cubicBezTo>
                    <a:pt x="340" y="208"/>
                    <a:pt x="340" y="114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3943300" y="1698250"/>
              <a:ext cx="9300" cy="7925"/>
            </a:xfrm>
            <a:custGeom>
              <a:avLst/>
              <a:gdLst/>
              <a:ahLst/>
              <a:cxnLst/>
              <a:rect l="l" t="t" r="r" b="b"/>
              <a:pathLst>
                <a:path w="372" h="317" extrusionOk="0">
                  <a:moveTo>
                    <a:pt x="208" y="1"/>
                  </a:moveTo>
                  <a:cubicBezTo>
                    <a:pt x="8" y="1"/>
                    <a:pt x="1" y="305"/>
                    <a:pt x="208" y="317"/>
                  </a:cubicBezTo>
                  <a:cubicBezTo>
                    <a:pt x="301" y="317"/>
                    <a:pt x="371" y="247"/>
                    <a:pt x="371" y="165"/>
                  </a:cubicBezTo>
                  <a:cubicBezTo>
                    <a:pt x="371" y="71"/>
                    <a:pt x="301" y="1"/>
                    <a:pt x="219" y="1"/>
                  </a:cubicBezTo>
                  <a:cubicBezTo>
                    <a:pt x="215" y="1"/>
                    <a:pt x="212" y="1"/>
                    <a:pt x="20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3889975" y="1560000"/>
              <a:ext cx="8800" cy="8000"/>
            </a:xfrm>
            <a:custGeom>
              <a:avLst/>
              <a:gdLst/>
              <a:ahLst/>
              <a:cxnLst/>
              <a:rect l="l" t="t" r="r" b="b"/>
              <a:pathLst>
                <a:path w="352" h="320" extrusionOk="0">
                  <a:moveTo>
                    <a:pt x="176" y="0"/>
                  </a:moveTo>
                  <a:cubicBezTo>
                    <a:pt x="135" y="0"/>
                    <a:pt x="94" y="15"/>
                    <a:pt x="59" y="44"/>
                  </a:cubicBezTo>
                  <a:cubicBezTo>
                    <a:pt x="1" y="114"/>
                    <a:pt x="1" y="208"/>
                    <a:pt x="59" y="266"/>
                  </a:cubicBezTo>
                  <a:cubicBezTo>
                    <a:pt x="94" y="301"/>
                    <a:pt x="135" y="319"/>
                    <a:pt x="176" y="319"/>
                  </a:cubicBezTo>
                  <a:cubicBezTo>
                    <a:pt x="217" y="319"/>
                    <a:pt x="258" y="301"/>
                    <a:pt x="293" y="266"/>
                  </a:cubicBezTo>
                  <a:cubicBezTo>
                    <a:pt x="352" y="208"/>
                    <a:pt x="352" y="114"/>
                    <a:pt x="293" y="44"/>
                  </a:cubicBezTo>
                  <a:cubicBezTo>
                    <a:pt x="258" y="15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3752600" y="1500525"/>
              <a:ext cx="9300" cy="7750"/>
            </a:xfrm>
            <a:custGeom>
              <a:avLst/>
              <a:gdLst/>
              <a:ahLst/>
              <a:cxnLst/>
              <a:rect l="l" t="t" r="r" b="b"/>
              <a:pathLst>
                <a:path w="372" h="310" extrusionOk="0">
                  <a:moveTo>
                    <a:pt x="206" y="1"/>
                  </a:moveTo>
                  <a:cubicBezTo>
                    <a:pt x="74" y="1"/>
                    <a:pt x="1" y="168"/>
                    <a:pt x="102" y="259"/>
                  </a:cubicBezTo>
                  <a:cubicBezTo>
                    <a:pt x="134" y="294"/>
                    <a:pt x="174" y="309"/>
                    <a:pt x="214" y="309"/>
                  </a:cubicBezTo>
                  <a:cubicBezTo>
                    <a:pt x="294" y="309"/>
                    <a:pt x="372" y="247"/>
                    <a:pt x="372" y="153"/>
                  </a:cubicBezTo>
                  <a:cubicBezTo>
                    <a:pt x="372" y="72"/>
                    <a:pt x="301" y="1"/>
                    <a:pt x="219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3614750" y="1554325"/>
              <a:ext cx="10225" cy="817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166" y="0"/>
                  </a:moveTo>
                  <a:cubicBezTo>
                    <a:pt x="126" y="0"/>
                    <a:pt x="87" y="15"/>
                    <a:pt x="59" y="49"/>
                  </a:cubicBezTo>
                  <a:cubicBezTo>
                    <a:pt x="1" y="107"/>
                    <a:pt x="1" y="213"/>
                    <a:pt x="59" y="271"/>
                  </a:cubicBezTo>
                  <a:cubicBezTo>
                    <a:pt x="93" y="311"/>
                    <a:pt x="133" y="327"/>
                    <a:pt x="172" y="327"/>
                  </a:cubicBezTo>
                  <a:cubicBezTo>
                    <a:pt x="295" y="327"/>
                    <a:pt x="409" y="164"/>
                    <a:pt x="293" y="49"/>
                  </a:cubicBezTo>
                  <a:cubicBezTo>
                    <a:pt x="257" y="18"/>
                    <a:pt x="210" y="0"/>
                    <a:pt x="16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3555175" y="1690375"/>
              <a:ext cx="9300" cy="7800"/>
            </a:xfrm>
            <a:custGeom>
              <a:avLst/>
              <a:gdLst/>
              <a:ahLst/>
              <a:cxnLst/>
              <a:rect l="l" t="t" r="r" b="b"/>
              <a:pathLst>
                <a:path w="372" h="312" extrusionOk="0">
                  <a:moveTo>
                    <a:pt x="161" y="0"/>
                  </a:moveTo>
                  <a:cubicBezTo>
                    <a:pt x="79" y="0"/>
                    <a:pt x="9" y="59"/>
                    <a:pt x="9" y="152"/>
                  </a:cubicBezTo>
                  <a:cubicBezTo>
                    <a:pt x="1" y="248"/>
                    <a:pt x="81" y="312"/>
                    <a:pt x="162" y="312"/>
                  </a:cubicBezTo>
                  <a:cubicBezTo>
                    <a:pt x="200" y="312"/>
                    <a:pt x="237" y="299"/>
                    <a:pt x="266" y="269"/>
                  </a:cubicBezTo>
                  <a:cubicBezTo>
                    <a:pt x="372" y="176"/>
                    <a:pt x="301" y="0"/>
                    <a:pt x="1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3650575" y="1903475"/>
              <a:ext cx="18900" cy="15650"/>
            </a:xfrm>
            <a:custGeom>
              <a:avLst/>
              <a:gdLst/>
              <a:ahLst/>
              <a:cxnLst/>
              <a:rect l="l" t="t" r="r" b="b"/>
              <a:pathLst>
                <a:path w="756" h="626" extrusionOk="0">
                  <a:moveTo>
                    <a:pt x="379" y="1"/>
                  </a:moveTo>
                  <a:cubicBezTo>
                    <a:pt x="256" y="1"/>
                    <a:pt x="141" y="71"/>
                    <a:pt x="89" y="192"/>
                  </a:cubicBezTo>
                  <a:cubicBezTo>
                    <a:pt x="0" y="409"/>
                    <a:pt x="160" y="625"/>
                    <a:pt x="367" y="625"/>
                  </a:cubicBezTo>
                  <a:cubicBezTo>
                    <a:pt x="406" y="625"/>
                    <a:pt x="446" y="618"/>
                    <a:pt x="487" y="601"/>
                  </a:cubicBezTo>
                  <a:cubicBezTo>
                    <a:pt x="756" y="508"/>
                    <a:pt x="756" y="145"/>
                    <a:pt x="510" y="28"/>
                  </a:cubicBezTo>
                  <a:cubicBezTo>
                    <a:pt x="467" y="10"/>
                    <a:pt x="423" y="1"/>
                    <a:pt x="379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3829300" y="1906950"/>
              <a:ext cx="19175" cy="15875"/>
            </a:xfrm>
            <a:custGeom>
              <a:avLst/>
              <a:gdLst/>
              <a:ahLst/>
              <a:cxnLst/>
              <a:rect l="l" t="t" r="r" b="b"/>
              <a:pathLst>
                <a:path w="767" h="635" extrusionOk="0">
                  <a:moveTo>
                    <a:pt x="378" y="0"/>
                  </a:moveTo>
                  <a:cubicBezTo>
                    <a:pt x="171" y="0"/>
                    <a:pt x="1" y="216"/>
                    <a:pt x="88" y="439"/>
                  </a:cubicBezTo>
                  <a:cubicBezTo>
                    <a:pt x="142" y="564"/>
                    <a:pt x="257" y="635"/>
                    <a:pt x="382" y="635"/>
                  </a:cubicBezTo>
                  <a:cubicBezTo>
                    <a:pt x="420" y="635"/>
                    <a:pt x="459" y="628"/>
                    <a:pt x="497" y="614"/>
                  </a:cubicBezTo>
                  <a:cubicBezTo>
                    <a:pt x="766" y="509"/>
                    <a:pt x="766" y="146"/>
                    <a:pt x="509" y="29"/>
                  </a:cubicBezTo>
                  <a:cubicBezTo>
                    <a:pt x="465" y="10"/>
                    <a:pt x="421" y="0"/>
                    <a:pt x="37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3958425" y="1783675"/>
              <a:ext cx="19175" cy="15900"/>
            </a:xfrm>
            <a:custGeom>
              <a:avLst/>
              <a:gdLst/>
              <a:ahLst/>
              <a:cxnLst/>
              <a:rect l="l" t="t" r="r" b="b"/>
              <a:pathLst>
                <a:path w="767" h="636" extrusionOk="0">
                  <a:moveTo>
                    <a:pt x="386" y="0"/>
                  </a:moveTo>
                  <a:cubicBezTo>
                    <a:pt x="348" y="0"/>
                    <a:pt x="309" y="7"/>
                    <a:pt x="269" y="23"/>
                  </a:cubicBezTo>
                  <a:cubicBezTo>
                    <a:pt x="0" y="129"/>
                    <a:pt x="0" y="491"/>
                    <a:pt x="258" y="608"/>
                  </a:cubicBezTo>
                  <a:cubicBezTo>
                    <a:pt x="297" y="627"/>
                    <a:pt x="340" y="636"/>
                    <a:pt x="381" y="636"/>
                  </a:cubicBezTo>
                  <a:cubicBezTo>
                    <a:pt x="500" y="636"/>
                    <a:pt x="615" y="566"/>
                    <a:pt x="667" y="445"/>
                  </a:cubicBezTo>
                  <a:cubicBezTo>
                    <a:pt x="766" y="227"/>
                    <a:pt x="597" y="0"/>
                    <a:pt x="38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3962050" y="1605725"/>
              <a:ext cx="18625" cy="15825"/>
            </a:xfrm>
            <a:custGeom>
              <a:avLst/>
              <a:gdLst/>
              <a:ahLst/>
              <a:cxnLst/>
              <a:rect l="l" t="t" r="r" b="b"/>
              <a:pathLst>
                <a:path w="745" h="633" extrusionOk="0">
                  <a:moveTo>
                    <a:pt x="388" y="1"/>
                  </a:moveTo>
                  <a:cubicBezTo>
                    <a:pt x="271" y="1"/>
                    <a:pt x="153" y="65"/>
                    <a:pt x="101" y="192"/>
                  </a:cubicBezTo>
                  <a:cubicBezTo>
                    <a:pt x="0" y="404"/>
                    <a:pt x="177" y="632"/>
                    <a:pt x="392" y="632"/>
                  </a:cubicBezTo>
                  <a:cubicBezTo>
                    <a:pt x="427" y="632"/>
                    <a:pt x="463" y="626"/>
                    <a:pt x="499" y="613"/>
                  </a:cubicBezTo>
                  <a:cubicBezTo>
                    <a:pt x="663" y="543"/>
                    <a:pt x="744" y="368"/>
                    <a:pt x="674" y="204"/>
                  </a:cubicBezTo>
                  <a:cubicBezTo>
                    <a:pt x="627" y="68"/>
                    <a:pt x="508" y="1"/>
                    <a:pt x="3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3838800" y="1477050"/>
              <a:ext cx="17850" cy="15725"/>
            </a:xfrm>
            <a:custGeom>
              <a:avLst/>
              <a:gdLst/>
              <a:ahLst/>
              <a:cxnLst/>
              <a:rect l="l" t="t" r="r" b="b"/>
              <a:pathLst>
                <a:path w="714" h="629" extrusionOk="0">
                  <a:moveTo>
                    <a:pt x="361" y="1"/>
                  </a:moveTo>
                  <a:cubicBezTo>
                    <a:pt x="238" y="1"/>
                    <a:pt x="122" y="71"/>
                    <a:pt x="71" y="192"/>
                  </a:cubicBezTo>
                  <a:cubicBezTo>
                    <a:pt x="0" y="355"/>
                    <a:pt x="71" y="531"/>
                    <a:pt x="234" y="601"/>
                  </a:cubicBezTo>
                  <a:cubicBezTo>
                    <a:pt x="275" y="620"/>
                    <a:pt x="317" y="628"/>
                    <a:pt x="360" y="628"/>
                  </a:cubicBezTo>
                  <a:cubicBezTo>
                    <a:pt x="477" y="628"/>
                    <a:pt x="592" y="561"/>
                    <a:pt x="644" y="449"/>
                  </a:cubicBezTo>
                  <a:cubicBezTo>
                    <a:pt x="714" y="285"/>
                    <a:pt x="644" y="98"/>
                    <a:pt x="492" y="28"/>
                  </a:cubicBezTo>
                  <a:cubicBezTo>
                    <a:pt x="449" y="10"/>
                    <a:pt x="405" y="1"/>
                    <a:pt x="36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3659350" y="1473625"/>
              <a:ext cx="18600" cy="15750"/>
            </a:xfrm>
            <a:custGeom>
              <a:avLst/>
              <a:gdLst/>
              <a:ahLst/>
              <a:cxnLst/>
              <a:rect l="l" t="t" r="r" b="b"/>
              <a:pathLst>
                <a:path w="744" h="630" extrusionOk="0">
                  <a:moveTo>
                    <a:pt x="383" y="1"/>
                  </a:moveTo>
                  <a:cubicBezTo>
                    <a:pt x="268" y="1"/>
                    <a:pt x="152" y="63"/>
                    <a:pt x="100" y="188"/>
                  </a:cubicBezTo>
                  <a:cubicBezTo>
                    <a:pt x="0" y="409"/>
                    <a:pt x="175" y="629"/>
                    <a:pt x="388" y="629"/>
                  </a:cubicBezTo>
                  <a:cubicBezTo>
                    <a:pt x="424" y="629"/>
                    <a:pt x="461" y="623"/>
                    <a:pt x="498" y="609"/>
                  </a:cubicBezTo>
                  <a:cubicBezTo>
                    <a:pt x="662" y="539"/>
                    <a:pt x="744" y="364"/>
                    <a:pt x="674" y="200"/>
                  </a:cubicBezTo>
                  <a:cubicBezTo>
                    <a:pt x="626" y="68"/>
                    <a:pt x="505" y="1"/>
                    <a:pt x="3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3530350" y="1596975"/>
              <a:ext cx="19200" cy="15625"/>
            </a:xfrm>
            <a:custGeom>
              <a:avLst/>
              <a:gdLst/>
              <a:ahLst/>
              <a:cxnLst/>
              <a:rect l="l" t="t" r="r" b="b"/>
              <a:pathLst>
                <a:path w="768" h="625" extrusionOk="0">
                  <a:moveTo>
                    <a:pt x="380" y="0"/>
                  </a:moveTo>
                  <a:cubicBezTo>
                    <a:pt x="257" y="0"/>
                    <a:pt x="141" y="70"/>
                    <a:pt x="89" y="191"/>
                  </a:cubicBezTo>
                  <a:cubicBezTo>
                    <a:pt x="1" y="408"/>
                    <a:pt x="169" y="625"/>
                    <a:pt x="379" y="625"/>
                  </a:cubicBezTo>
                  <a:cubicBezTo>
                    <a:pt x="418" y="625"/>
                    <a:pt x="458" y="617"/>
                    <a:pt x="499" y="601"/>
                  </a:cubicBezTo>
                  <a:cubicBezTo>
                    <a:pt x="756" y="507"/>
                    <a:pt x="768" y="133"/>
                    <a:pt x="511" y="27"/>
                  </a:cubicBezTo>
                  <a:cubicBezTo>
                    <a:pt x="468" y="9"/>
                    <a:pt x="423" y="0"/>
                    <a:pt x="38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3527300" y="1774900"/>
              <a:ext cx="18600" cy="15800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363" y="0"/>
                  </a:moveTo>
                  <a:cubicBezTo>
                    <a:pt x="325" y="0"/>
                    <a:pt x="286" y="7"/>
                    <a:pt x="247" y="23"/>
                  </a:cubicBezTo>
                  <a:cubicBezTo>
                    <a:pt x="83" y="82"/>
                    <a:pt x="1" y="269"/>
                    <a:pt x="59" y="433"/>
                  </a:cubicBezTo>
                  <a:cubicBezTo>
                    <a:pt x="113" y="565"/>
                    <a:pt x="237" y="632"/>
                    <a:pt x="360" y="632"/>
                  </a:cubicBezTo>
                  <a:cubicBezTo>
                    <a:pt x="477" y="632"/>
                    <a:pt x="593" y="570"/>
                    <a:pt x="644" y="445"/>
                  </a:cubicBezTo>
                  <a:cubicBezTo>
                    <a:pt x="743" y="227"/>
                    <a:pt x="574" y="0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3551875" y="1882300"/>
              <a:ext cx="10850" cy="7850"/>
            </a:xfrm>
            <a:custGeom>
              <a:avLst/>
              <a:gdLst/>
              <a:ahLst/>
              <a:cxnLst/>
              <a:rect l="l" t="t" r="r" b="b"/>
              <a:pathLst>
                <a:path w="434" h="314" extrusionOk="0">
                  <a:moveTo>
                    <a:pt x="217" y="1"/>
                  </a:moveTo>
                  <a:cubicBezTo>
                    <a:pt x="176" y="1"/>
                    <a:pt x="135" y="15"/>
                    <a:pt x="106" y="44"/>
                  </a:cubicBezTo>
                  <a:cubicBezTo>
                    <a:pt x="1" y="138"/>
                    <a:pt x="71" y="314"/>
                    <a:pt x="223" y="314"/>
                  </a:cubicBezTo>
                  <a:cubicBezTo>
                    <a:pt x="363" y="314"/>
                    <a:pt x="433" y="138"/>
                    <a:pt x="328" y="44"/>
                  </a:cubicBezTo>
                  <a:cubicBezTo>
                    <a:pt x="299" y="15"/>
                    <a:pt x="258" y="1"/>
                    <a:pt x="21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3744325" y="1965950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3" y="0"/>
                  </a:moveTo>
                  <a:cubicBezTo>
                    <a:pt x="88" y="0"/>
                    <a:pt x="12" y="50"/>
                    <a:pt x="1" y="150"/>
                  </a:cubicBezTo>
                  <a:cubicBezTo>
                    <a:pt x="12" y="243"/>
                    <a:pt x="88" y="290"/>
                    <a:pt x="163" y="290"/>
                  </a:cubicBezTo>
                  <a:cubicBezTo>
                    <a:pt x="237" y="290"/>
                    <a:pt x="311" y="243"/>
                    <a:pt x="316" y="150"/>
                  </a:cubicBezTo>
                  <a:cubicBezTo>
                    <a:pt x="311" y="50"/>
                    <a:pt x="237" y="0"/>
                    <a:pt x="1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937350" y="1890125"/>
              <a:ext cx="10575" cy="7850"/>
            </a:xfrm>
            <a:custGeom>
              <a:avLst/>
              <a:gdLst/>
              <a:ahLst/>
              <a:cxnLst/>
              <a:rect l="l" t="t" r="r" b="b"/>
              <a:pathLst>
                <a:path w="423" h="314" extrusionOk="0">
                  <a:moveTo>
                    <a:pt x="212" y="1"/>
                  </a:moveTo>
                  <a:cubicBezTo>
                    <a:pt x="71" y="1"/>
                    <a:pt x="1" y="164"/>
                    <a:pt x="106" y="270"/>
                  </a:cubicBezTo>
                  <a:cubicBezTo>
                    <a:pt x="135" y="299"/>
                    <a:pt x="174" y="313"/>
                    <a:pt x="213" y="313"/>
                  </a:cubicBezTo>
                  <a:cubicBezTo>
                    <a:pt x="252" y="313"/>
                    <a:pt x="293" y="299"/>
                    <a:pt x="329" y="270"/>
                  </a:cubicBezTo>
                  <a:cubicBezTo>
                    <a:pt x="422" y="164"/>
                    <a:pt x="352" y="1"/>
                    <a:pt x="21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4022475" y="1699625"/>
              <a:ext cx="9375" cy="8025"/>
            </a:xfrm>
            <a:custGeom>
              <a:avLst/>
              <a:gdLst/>
              <a:ahLst/>
              <a:cxnLst/>
              <a:rect l="l" t="t" r="r" b="b"/>
              <a:pathLst>
                <a:path w="375" h="321" extrusionOk="0">
                  <a:moveTo>
                    <a:pt x="162" y="1"/>
                  </a:moveTo>
                  <a:cubicBezTo>
                    <a:pt x="78" y="1"/>
                    <a:pt x="0" y="63"/>
                    <a:pt x="0" y="157"/>
                  </a:cubicBezTo>
                  <a:cubicBezTo>
                    <a:pt x="0" y="250"/>
                    <a:pt x="71" y="320"/>
                    <a:pt x="164" y="320"/>
                  </a:cubicBezTo>
                  <a:cubicBezTo>
                    <a:pt x="305" y="320"/>
                    <a:pt x="375" y="157"/>
                    <a:pt x="281" y="51"/>
                  </a:cubicBezTo>
                  <a:cubicBezTo>
                    <a:pt x="246" y="16"/>
                    <a:pt x="203" y="1"/>
                    <a:pt x="16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946725" y="1506300"/>
              <a:ext cx="8200" cy="7925"/>
            </a:xfrm>
            <a:custGeom>
              <a:avLst/>
              <a:gdLst/>
              <a:ahLst/>
              <a:cxnLst/>
              <a:rect l="l" t="t" r="r" b="b"/>
              <a:pathLst>
                <a:path w="328" h="317" extrusionOk="0">
                  <a:moveTo>
                    <a:pt x="153" y="0"/>
                  </a:moveTo>
                  <a:cubicBezTo>
                    <a:pt x="73" y="0"/>
                    <a:pt x="0" y="63"/>
                    <a:pt x="0" y="156"/>
                  </a:cubicBezTo>
                  <a:cubicBezTo>
                    <a:pt x="0" y="253"/>
                    <a:pt x="77" y="316"/>
                    <a:pt x="160" y="316"/>
                  </a:cubicBezTo>
                  <a:cubicBezTo>
                    <a:pt x="198" y="316"/>
                    <a:pt x="236" y="303"/>
                    <a:pt x="269" y="273"/>
                  </a:cubicBezTo>
                  <a:cubicBezTo>
                    <a:pt x="328" y="215"/>
                    <a:pt x="328" y="110"/>
                    <a:pt x="269" y="51"/>
                  </a:cubicBezTo>
                  <a:cubicBezTo>
                    <a:pt x="234" y="16"/>
                    <a:pt x="193" y="0"/>
                    <a:pt x="15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3755450" y="1423050"/>
              <a:ext cx="7900" cy="7650"/>
            </a:xfrm>
            <a:custGeom>
              <a:avLst/>
              <a:gdLst/>
              <a:ahLst/>
              <a:cxnLst/>
              <a:rect l="l" t="t" r="r" b="b"/>
              <a:pathLst>
                <a:path w="316" h="306" extrusionOk="0">
                  <a:moveTo>
                    <a:pt x="164" y="0"/>
                  </a:moveTo>
                  <a:cubicBezTo>
                    <a:pt x="82" y="0"/>
                    <a:pt x="12" y="59"/>
                    <a:pt x="0" y="152"/>
                  </a:cubicBezTo>
                  <a:cubicBezTo>
                    <a:pt x="0" y="253"/>
                    <a:pt x="81" y="306"/>
                    <a:pt x="161" y="306"/>
                  </a:cubicBezTo>
                  <a:cubicBezTo>
                    <a:pt x="239" y="306"/>
                    <a:pt x="316" y="256"/>
                    <a:pt x="316" y="152"/>
                  </a:cubicBezTo>
                  <a:cubicBezTo>
                    <a:pt x="316" y="70"/>
                    <a:pt x="246" y="0"/>
                    <a:pt x="16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3560950" y="1498575"/>
              <a:ext cx="8500" cy="7775"/>
            </a:xfrm>
            <a:custGeom>
              <a:avLst/>
              <a:gdLst/>
              <a:ahLst/>
              <a:cxnLst/>
              <a:rect l="l" t="t" r="r" b="b"/>
              <a:pathLst>
                <a:path w="340" h="311" extrusionOk="0">
                  <a:moveTo>
                    <a:pt x="170" y="0"/>
                  </a:moveTo>
                  <a:cubicBezTo>
                    <a:pt x="129" y="0"/>
                    <a:pt x="88" y="15"/>
                    <a:pt x="59" y="44"/>
                  </a:cubicBezTo>
                  <a:cubicBezTo>
                    <a:pt x="0" y="103"/>
                    <a:pt x="0" y="208"/>
                    <a:pt x="59" y="267"/>
                  </a:cubicBezTo>
                  <a:cubicBezTo>
                    <a:pt x="88" y="296"/>
                    <a:pt x="129" y="310"/>
                    <a:pt x="170" y="310"/>
                  </a:cubicBezTo>
                  <a:cubicBezTo>
                    <a:pt x="211" y="310"/>
                    <a:pt x="252" y="296"/>
                    <a:pt x="281" y="267"/>
                  </a:cubicBezTo>
                  <a:cubicBezTo>
                    <a:pt x="340" y="208"/>
                    <a:pt x="340" y="103"/>
                    <a:pt x="281" y="44"/>
                  </a:cubicBezTo>
                  <a:cubicBezTo>
                    <a:pt x="252" y="15"/>
                    <a:pt x="211" y="0"/>
                    <a:pt x="17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477600" y="1688600"/>
              <a:ext cx="9075" cy="792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152" y="1"/>
                  </a:moveTo>
                  <a:cubicBezTo>
                    <a:pt x="70" y="13"/>
                    <a:pt x="0" y="71"/>
                    <a:pt x="0" y="165"/>
                  </a:cubicBezTo>
                  <a:cubicBezTo>
                    <a:pt x="0" y="247"/>
                    <a:pt x="70" y="317"/>
                    <a:pt x="152" y="317"/>
                  </a:cubicBezTo>
                  <a:cubicBezTo>
                    <a:pt x="363" y="317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4618550" y="4000600"/>
              <a:ext cx="26625" cy="23900"/>
            </a:xfrm>
            <a:custGeom>
              <a:avLst/>
              <a:gdLst/>
              <a:ahLst/>
              <a:cxnLst/>
              <a:rect l="l" t="t" r="r" b="b"/>
              <a:pathLst>
                <a:path w="1065" h="956" extrusionOk="0">
                  <a:moveTo>
                    <a:pt x="537" y="0"/>
                  </a:moveTo>
                  <a:cubicBezTo>
                    <a:pt x="417" y="0"/>
                    <a:pt x="297" y="44"/>
                    <a:pt x="199" y="130"/>
                  </a:cubicBezTo>
                  <a:cubicBezTo>
                    <a:pt x="12" y="317"/>
                    <a:pt x="0" y="622"/>
                    <a:pt x="187" y="809"/>
                  </a:cubicBezTo>
                  <a:cubicBezTo>
                    <a:pt x="284" y="905"/>
                    <a:pt x="411" y="955"/>
                    <a:pt x="538" y="955"/>
                  </a:cubicBezTo>
                  <a:cubicBezTo>
                    <a:pt x="657" y="955"/>
                    <a:pt x="775" y="911"/>
                    <a:pt x="866" y="821"/>
                  </a:cubicBezTo>
                  <a:cubicBezTo>
                    <a:pt x="1065" y="645"/>
                    <a:pt x="1065" y="341"/>
                    <a:pt x="878" y="142"/>
                  </a:cubicBezTo>
                  <a:cubicBezTo>
                    <a:pt x="782" y="47"/>
                    <a:pt x="660" y="0"/>
                    <a:pt x="53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4664450" y="4001400"/>
              <a:ext cx="25475" cy="23975"/>
            </a:xfrm>
            <a:custGeom>
              <a:avLst/>
              <a:gdLst/>
              <a:ahLst/>
              <a:cxnLst/>
              <a:rect l="l" t="t" r="r" b="b"/>
              <a:pathLst>
                <a:path w="1019" h="959" extrusionOk="0">
                  <a:moveTo>
                    <a:pt x="530" y="1"/>
                  </a:moveTo>
                  <a:cubicBezTo>
                    <a:pt x="416" y="1"/>
                    <a:pt x="299" y="42"/>
                    <a:pt x="200" y="133"/>
                  </a:cubicBezTo>
                  <a:cubicBezTo>
                    <a:pt x="13" y="321"/>
                    <a:pt x="1" y="625"/>
                    <a:pt x="188" y="812"/>
                  </a:cubicBezTo>
                  <a:cubicBezTo>
                    <a:pt x="286" y="913"/>
                    <a:pt x="409" y="959"/>
                    <a:pt x="531" y="959"/>
                  </a:cubicBezTo>
                  <a:cubicBezTo>
                    <a:pt x="774" y="959"/>
                    <a:pt x="1011" y="777"/>
                    <a:pt x="1019" y="496"/>
                  </a:cubicBezTo>
                  <a:cubicBezTo>
                    <a:pt x="1019" y="199"/>
                    <a:pt x="781" y="1"/>
                    <a:pt x="53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4665625" y="3954900"/>
              <a:ext cx="31500" cy="24725"/>
            </a:xfrm>
            <a:custGeom>
              <a:avLst/>
              <a:gdLst/>
              <a:ahLst/>
              <a:cxnLst/>
              <a:rect l="l" t="t" r="r" b="b"/>
              <a:pathLst>
                <a:path w="1260" h="989" extrusionOk="0">
                  <a:moveTo>
                    <a:pt x="547" y="1"/>
                  </a:moveTo>
                  <a:cubicBezTo>
                    <a:pt x="429" y="1"/>
                    <a:pt x="307" y="50"/>
                    <a:pt x="200" y="168"/>
                  </a:cubicBezTo>
                  <a:cubicBezTo>
                    <a:pt x="1" y="344"/>
                    <a:pt x="1" y="648"/>
                    <a:pt x="188" y="847"/>
                  </a:cubicBezTo>
                  <a:cubicBezTo>
                    <a:pt x="277" y="942"/>
                    <a:pt x="399" y="989"/>
                    <a:pt x="524" y="989"/>
                  </a:cubicBezTo>
                  <a:cubicBezTo>
                    <a:pt x="645" y="989"/>
                    <a:pt x="769" y="945"/>
                    <a:pt x="866" y="859"/>
                  </a:cubicBezTo>
                  <a:cubicBezTo>
                    <a:pt x="1260" y="519"/>
                    <a:pt x="929" y="1"/>
                    <a:pt x="54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4619425" y="3954750"/>
              <a:ext cx="26625" cy="23975"/>
            </a:xfrm>
            <a:custGeom>
              <a:avLst/>
              <a:gdLst/>
              <a:ahLst/>
              <a:cxnLst/>
              <a:rect l="l" t="t" r="r" b="b"/>
              <a:pathLst>
                <a:path w="1065" h="959" extrusionOk="0">
                  <a:moveTo>
                    <a:pt x="543" y="0"/>
                  </a:moveTo>
                  <a:cubicBezTo>
                    <a:pt x="420" y="0"/>
                    <a:pt x="297" y="47"/>
                    <a:pt x="199" y="139"/>
                  </a:cubicBezTo>
                  <a:cubicBezTo>
                    <a:pt x="12" y="315"/>
                    <a:pt x="0" y="619"/>
                    <a:pt x="187" y="806"/>
                  </a:cubicBezTo>
                  <a:cubicBezTo>
                    <a:pt x="284" y="909"/>
                    <a:pt x="412" y="958"/>
                    <a:pt x="538" y="958"/>
                  </a:cubicBezTo>
                  <a:cubicBezTo>
                    <a:pt x="657" y="958"/>
                    <a:pt x="775" y="915"/>
                    <a:pt x="866" y="830"/>
                  </a:cubicBezTo>
                  <a:cubicBezTo>
                    <a:pt x="1065" y="642"/>
                    <a:pt x="1065" y="338"/>
                    <a:pt x="889" y="151"/>
                  </a:cubicBezTo>
                  <a:cubicBezTo>
                    <a:pt x="794" y="50"/>
                    <a:pt x="669" y="0"/>
                    <a:pt x="54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4614150" y="4036225"/>
              <a:ext cx="31150" cy="26500"/>
            </a:xfrm>
            <a:custGeom>
              <a:avLst/>
              <a:gdLst/>
              <a:ahLst/>
              <a:cxnLst/>
              <a:rect l="l" t="t" r="r" b="b"/>
              <a:pathLst>
                <a:path w="1246" h="1060" extrusionOk="0">
                  <a:moveTo>
                    <a:pt x="605" y="1"/>
                  </a:moveTo>
                  <a:cubicBezTo>
                    <a:pt x="408" y="1"/>
                    <a:pt x="210" y="106"/>
                    <a:pt x="118" y="320"/>
                  </a:cubicBezTo>
                  <a:cubicBezTo>
                    <a:pt x="1" y="589"/>
                    <a:pt x="129" y="893"/>
                    <a:pt x="387" y="1010"/>
                  </a:cubicBezTo>
                  <a:cubicBezTo>
                    <a:pt x="461" y="1044"/>
                    <a:pt x="536" y="1060"/>
                    <a:pt x="609" y="1060"/>
                  </a:cubicBezTo>
                  <a:cubicBezTo>
                    <a:pt x="958" y="1060"/>
                    <a:pt x="1246" y="700"/>
                    <a:pt x="1100" y="331"/>
                  </a:cubicBezTo>
                  <a:cubicBezTo>
                    <a:pt x="1011" y="112"/>
                    <a:pt x="808" y="1"/>
                    <a:pt x="60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4663125" y="4036950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627" y="0"/>
                  </a:moveTo>
                  <a:cubicBezTo>
                    <a:pt x="279" y="0"/>
                    <a:pt x="1" y="364"/>
                    <a:pt x="147" y="735"/>
                  </a:cubicBezTo>
                  <a:cubicBezTo>
                    <a:pt x="228" y="941"/>
                    <a:pt x="424" y="1064"/>
                    <a:pt x="633" y="1064"/>
                  </a:cubicBezTo>
                  <a:cubicBezTo>
                    <a:pt x="697" y="1064"/>
                    <a:pt x="762" y="1053"/>
                    <a:pt x="826" y="1028"/>
                  </a:cubicBezTo>
                  <a:cubicBezTo>
                    <a:pt x="1271" y="852"/>
                    <a:pt x="1282" y="232"/>
                    <a:pt x="838" y="45"/>
                  </a:cubicBezTo>
                  <a:cubicBezTo>
                    <a:pt x="767" y="14"/>
                    <a:pt x="696" y="0"/>
                    <a:pt x="6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4699850" y="4003000"/>
              <a:ext cx="35000" cy="26575"/>
            </a:xfrm>
            <a:custGeom>
              <a:avLst/>
              <a:gdLst/>
              <a:ahLst/>
              <a:cxnLst/>
              <a:rect l="l" t="t" r="r" b="b"/>
              <a:pathLst>
                <a:path w="1400" h="1063" extrusionOk="0">
                  <a:moveTo>
                    <a:pt x="604" y="1"/>
                  </a:moveTo>
                  <a:cubicBezTo>
                    <a:pt x="403" y="1"/>
                    <a:pt x="212" y="117"/>
                    <a:pt x="117" y="315"/>
                  </a:cubicBezTo>
                  <a:cubicBezTo>
                    <a:pt x="0" y="584"/>
                    <a:pt x="129" y="888"/>
                    <a:pt x="398" y="1005"/>
                  </a:cubicBezTo>
                  <a:cubicBezTo>
                    <a:pt x="484" y="1045"/>
                    <a:pt x="565" y="1063"/>
                    <a:pt x="641" y="1063"/>
                  </a:cubicBezTo>
                  <a:cubicBezTo>
                    <a:pt x="1148" y="1063"/>
                    <a:pt x="1399" y="280"/>
                    <a:pt x="819" y="46"/>
                  </a:cubicBezTo>
                  <a:cubicBezTo>
                    <a:pt x="749" y="15"/>
                    <a:pt x="676" y="1"/>
                    <a:pt x="60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4699700" y="3953350"/>
              <a:ext cx="31175" cy="26375"/>
            </a:xfrm>
            <a:custGeom>
              <a:avLst/>
              <a:gdLst/>
              <a:ahLst/>
              <a:cxnLst/>
              <a:rect l="l" t="t" r="r" b="b"/>
              <a:pathLst>
                <a:path w="1247" h="1055" extrusionOk="0">
                  <a:moveTo>
                    <a:pt x="650" y="1"/>
                  </a:moveTo>
                  <a:cubicBezTo>
                    <a:pt x="451" y="1"/>
                    <a:pt x="252" y="109"/>
                    <a:pt x="159" y="324"/>
                  </a:cubicBezTo>
                  <a:cubicBezTo>
                    <a:pt x="1" y="689"/>
                    <a:pt x="292" y="1054"/>
                    <a:pt x="647" y="1054"/>
                  </a:cubicBezTo>
                  <a:cubicBezTo>
                    <a:pt x="713" y="1054"/>
                    <a:pt x="781" y="1042"/>
                    <a:pt x="849" y="1014"/>
                  </a:cubicBezTo>
                  <a:cubicBezTo>
                    <a:pt x="1118" y="909"/>
                    <a:pt x="1247" y="605"/>
                    <a:pt x="1141" y="336"/>
                  </a:cubicBezTo>
                  <a:cubicBezTo>
                    <a:pt x="1053" y="112"/>
                    <a:pt x="852" y="1"/>
                    <a:pt x="65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4665500" y="3917500"/>
              <a:ext cx="31150" cy="26475"/>
            </a:xfrm>
            <a:custGeom>
              <a:avLst/>
              <a:gdLst/>
              <a:ahLst/>
              <a:cxnLst/>
              <a:rect l="l" t="t" r="r" b="b"/>
              <a:pathLst>
                <a:path w="1246" h="1059" extrusionOk="0">
                  <a:moveTo>
                    <a:pt x="638" y="0"/>
                  </a:moveTo>
                  <a:cubicBezTo>
                    <a:pt x="289" y="0"/>
                    <a:pt x="1" y="360"/>
                    <a:pt x="146" y="728"/>
                  </a:cubicBezTo>
                  <a:cubicBezTo>
                    <a:pt x="235" y="948"/>
                    <a:pt x="438" y="1059"/>
                    <a:pt x="641" y="1059"/>
                  </a:cubicBezTo>
                  <a:cubicBezTo>
                    <a:pt x="839" y="1059"/>
                    <a:pt x="1036" y="954"/>
                    <a:pt x="1129" y="740"/>
                  </a:cubicBezTo>
                  <a:cubicBezTo>
                    <a:pt x="1246" y="471"/>
                    <a:pt x="1117" y="167"/>
                    <a:pt x="860" y="50"/>
                  </a:cubicBezTo>
                  <a:cubicBezTo>
                    <a:pt x="785" y="16"/>
                    <a:pt x="710" y="0"/>
                    <a:pt x="63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4615625" y="3916650"/>
              <a:ext cx="32075" cy="26600"/>
            </a:xfrm>
            <a:custGeom>
              <a:avLst/>
              <a:gdLst/>
              <a:ahLst/>
              <a:cxnLst/>
              <a:rect l="l" t="t" r="r" b="b"/>
              <a:pathLst>
                <a:path w="1283" h="1064" extrusionOk="0">
                  <a:moveTo>
                    <a:pt x="650" y="0"/>
                  </a:moveTo>
                  <a:cubicBezTo>
                    <a:pt x="585" y="0"/>
                    <a:pt x="520" y="12"/>
                    <a:pt x="456" y="37"/>
                  </a:cubicBezTo>
                  <a:cubicBezTo>
                    <a:pt x="12" y="213"/>
                    <a:pt x="0" y="833"/>
                    <a:pt x="433" y="1020"/>
                  </a:cubicBezTo>
                  <a:cubicBezTo>
                    <a:pt x="505" y="1050"/>
                    <a:pt x="576" y="1064"/>
                    <a:pt x="645" y="1064"/>
                  </a:cubicBezTo>
                  <a:cubicBezTo>
                    <a:pt x="1001" y="1064"/>
                    <a:pt x="1282" y="693"/>
                    <a:pt x="1135" y="330"/>
                  </a:cubicBezTo>
                  <a:cubicBezTo>
                    <a:pt x="1055" y="124"/>
                    <a:pt x="858" y="0"/>
                    <a:pt x="65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4579775" y="3950950"/>
              <a:ext cx="32075" cy="26400"/>
            </a:xfrm>
            <a:custGeom>
              <a:avLst/>
              <a:gdLst/>
              <a:ahLst/>
              <a:cxnLst/>
              <a:rect l="l" t="t" r="r" b="b"/>
              <a:pathLst>
                <a:path w="1283" h="1056" extrusionOk="0">
                  <a:moveTo>
                    <a:pt x="634" y="0"/>
                  </a:moveTo>
                  <a:cubicBezTo>
                    <a:pt x="434" y="0"/>
                    <a:pt x="245" y="116"/>
                    <a:pt x="159" y="315"/>
                  </a:cubicBezTo>
                  <a:cubicBezTo>
                    <a:pt x="0" y="681"/>
                    <a:pt x="278" y="1056"/>
                    <a:pt x="629" y="1056"/>
                  </a:cubicBezTo>
                  <a:cubicBezTo>
                    <a:pt x="693" y="1056"/>
                    <a:pt x="759" y="1044"/>
                    <a:pt x="826" y="1017"/>
                  </a:cubicBezTo>
                  <a:cubicBezTo>
                    <a:pt x="1270" y="841"/>
                    <a:pt x="1282" y="233"/>
                    <a:pt x="849" y="46"/>
                  </a:cubicBezTo>
                  <a:cubicBezTo>
                    <a:pt x="779" y="15"/>
                    <a:pt x="706" y="0"/>
                    <a:pt x="63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4579925" y="4000400"/>
              <a:ext cx="30875" cy="26350"/>
            </a:xfrm>
            <a:custGeom>
              <a:avLst/>
              <a:gdLst/>
              <a:ahLst/>
              <a:cxnLst/>
              <a:rect l="l" t="t" r="r" b="b"/>
              <a:pathLst>
                <a:path w="1235" h="1054" extrusionOk="0">
                  <a:moveTo>
                    <a:pt x="606" y="1"/>
                  </a:moveTo>
                  <a:cubicBezTo>
                    <a:pt x="538" y="1"/>
                    <a:pt x="468" y="15"/>
                    <a:pt x="399" y="45"/>
                  </a:cubicBezTo>
                  <a:cubicBezTo>
                    <a:pt x="130" y="150"/>
                    <a:pt x="1" y="454"/>
                    <a:pt x="106" y="723"/>
                  </a:cubicBezTo>
                  <a:cubicBezTo>
                    <a:pt x="195" y="943"/>
                    <a:pt x="398" y="1054"/>
                    <a:pt x="600" y="1054"/>
                  </a:cubicBezTo>
                  <a:cubicBezTo>
                    <a:pt x="796" y="1054"/>
                    <a:pt x="991" y="948"/>
                    <a:pt x="1077" y="735"/>
                  </a:cubicBezTo>
                  <a:cubicBezTo>
                    <a:pt x="1234" y="372"/>
                    <a:pt x="955" y="1"/>
                    <a:pt x="606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4576125" y="4050725"/>
              <a:ext cx="17875" cy="13400"/>
            </a:xfrm>
            <a:custGeom>
              <a:avLst/>
              <a:gdLst/>
              <a:ahLst/>
              <a:cxnLst/>
              <a:rect l="l" t="t" r="r" b="b"/>
              <a:pathLst>
                <a:path w="715" h="536" extrusionOk="0">
                  <a:moveTo>
                    <a:pt x="356" y="0"/>
                  </a:moveTo>
                  <a:cubicBezTo>
                    <a:pt x="287" y="0"/>
                    <a:pt x="217" y="26"/>
                    <a:pt x="165" y="79"/>
                  </a:cubicBezTo>
                  <a:cubicBezTo>
                    <a:pt x="1" y="243"/>
                    <a:pt x="118" y="535"/>
                    <a:pt x="352" y="535"/>
                  </a:cubicBezTo>
                  <a:cubicBezTo>
                    <a:pt x="597" y="535"/>
                    <a:pt x="714" y="243"/>
                    <a:pt x="539" y="79"/>
                  </a:cubicBezTo>
                  <a:cubicBezTo>
                    <a:pt x="492" y="26"/>
                    <a:pt x="425" y="0"/>
                    <a:pt x="35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4646625" y="4080700"/>
              <a:ext cx="15525" cy="13250"/>
            </a:xfrm>
            <a:custGeom>
              <a:avLst/>
              <a:gdLst/>
              <a:ahLst/>
              <a:cxnLst/>
              <a:rect l="l" t="t" r="r" b="b"/>
              <a:pathLst>
                <a:path w="621" h="530" extrusionOk="0">
                  <a:moveTo>
                    <a:pt x="268" y="1"/>
                  </a:moveTo>
                  <a:cubicBezTo>
                    <a:pt x="137" y="1"/>
                    <a:pt x="12" y="105"/>
                    <a:pt x="12" y="261"/>
                  </a:cubicBezTo>
                  <a:cubicBezTo>
                    <a:pt x="0" y="401"/>
                    <a:pt x="117" y="530"/>
                    <a:pt x="269" y="530"/>
                  </a:cubicBezTo>
                  <a:cubicBezTo>
                    <a:pt x="503" y="530"/>
                    <a:pt x="620" y="249"/>
                    <a:pt x="456" y="85"/>
                  </a:cubicBezTo>
                  <a:cubicBezTo>
                    <a:pt x="402" y="27"/>
                    <a:pt x="334" y="1"/>
                    <a:pt x="26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4714175" y="4053575"/>
              <a:ext cx="17575" cy="13400"/>
            </a:xfrm>
            <a:custGeom>
              <a:avLst/>
              <a:gdLst/>
              <a:ahLst/>
              <a:cxnLst/>
              <a:rect l="l" t="t" r="r" b="b"/>
              <a:pathLst>
                <a:path w="703" h="536" extrusionOk="0">
                  <a:moveTo>
                    <a:pt x="363" y="0"/>
                  </a:moveTo>
                  <a:cubicBezTo>
                    <a:pt x="118" y="0"/>
                    <a:pt x="1" y="281"/>
                    <a:pt x="164" y="456"/>
                  </a:cubicBezTo>
                  <a:cubicBezTo>
                    <a:pt x="217" y="509"/>
                    <a:pt x="284" y="535"/>
                    <a:pt x="352" y="535"/>
                  </a:cubicBezTo>
                  <a:cubicBezTo>
                    <a:pt x="419" y="535"/>
                    <a:pt x="486" y="509"/>
                    <a:pt x="539" y="456"/>
                  </a:cubicBezTo>
                  <a:cubicBezTo>
                    <a:pt x="703" y="293"/>
                    <a:pt x="597" y="12"/>
                    <a:pt x="3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4744300" y="3985475"/>
              <a:ext cx="15525" cy="13150"/>
            </a:xfrm>
            <a:custGeom>
              <a:avLst/>
              <a:gdLst/>
              <a:ahLst/>
              <a:cxnLst/>
              <a:rect l="l" t="t" r="r" b="b"/>
              <a:pathLst>
                <a:path w="621" h="526" extrusionOk="0">
                  <a:moveTo>
                    <a:pt x="346" y="0"/>
                  </a:moveTo>
                  <a:cubicBezTo>
                    <a:pt x="283" y="0"/>
                    <a:pt x="219" y="21"/>
                    <a:pt x="165" y="68"/>
                  </a:cubicBezTo>
                  <a:cubicBezTo>
                    <a:pt x="1" y="232"/>
                    <a:pt x="106" y="525"/>
                    <a:pt x="340" y="525"/>
                  </a:cubicBezTo>
                  <a:cubicBezTo>
                    <a:pt x="347" y="525"/>
                    <a:pt x="354" y="526"/>
                    <a:pt x="361" y="526"/>
                  </a:cubicBezTo>
                  <a:cubicBezTo>
                    <a:pt x="503" y="526"/>
                    <a:pt x="610" y="412"/>
                    <a:pt x="621" y="267"/>
                  </a:cubicBezTo>
                  <a:cubicBezTo>
                    <a:pt x="621" y="106"/>
                    <a:pt x="487" y="0"/>
                    <a:pt x="3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4718575" y="3916100"/>
              <a:ext cx="14650" cy="13275"/>
            </a:xfrm>
            <a:custGeom>
              <a:avLst/>
              <a:gdLst/>
              <a:ahLst/>
              <a:cxnLst/>
              <a:rect l="l" t="t" r="r" b="b"/>
              <a:pathLst>
                <a:path w="586" h="531" extrusionOk="0">
                  <a:moveTo>
                    <a:pt x="288" y="1"/>
                  </a:moveTo>
                  <a:cubicBezTo>
                    <a:pt x="220" y="1"/>
                    <a:pt x="152" y="24"/>
                    <a:pt x="105" y="71"/>
                  </a:cubicBezTo>
                  <a:cubicBezTo>
                    <a:pt x="0" y="176"/>
                    <a:pt x="0" y="340"/>
                    <a:pt x="105" y="445"/>
                  </a:cubicBezTo>
                  <a:cubicBezTo>
                    <a:pt x="155" y="501"/>
                    <a:pt x="227" y="530"/>
                    <a:pt x="300" y="530"/>
                  </a:cubicBezTo>
                  <a:cubicBezTo>
                    <a:pt x="365" y="530"/>
                    <a:pt x="430" y="507"/>
                    <a:pt x="480" y="457"/>
                  </a:cubicBezTo>
                  <a:cubicBezTo>
                    <a:pt x="585" y="352"/>
                    <a:pt x="585" y="176"/>
                    <a:pt x="480" y="71"/>
                  </a:cubicBezTo>
                  <a:cubicBezTo>
                    <a:pt x="427" y="24"/>
                    <a:pt x="357" y="1"/>
                    <a:pt x="2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4650725" y="3886275"/>
              <a:ext cx="13325" cy="13175"/>
            </a:xfrm>
            <a:custGeom>
              <a:avLst/>
              <a:gdLst/>
              <a:ahLst/>
              <a:cxnLst/>
              <a:rect l="l" t="t" r="r" b="b"/>
              <a:pathLst>
                <a:path w="533" h="527" extrusionOk="0">
                  <a:moveTo>
                    <a:pt x="265" y="0"/>
                  </a:moveTo>
                  <a:cubicBezTo>
                    <a:pt x="136" y="0"/>
                    <a:pt x="6" y="85"/>
                    <a:pt x="0" y="258"/>
                  </a:cubicBezTo>
                  <a:cubicBezTo>
                    <a:pt x="0" y="436"/>
                    <a:pt x="136" y="527"/>
                    <a:pt x="270" y="527"/>
                  </a:cubicBezTo>
                  <a:cubicBezTo>
                    <a:pt x="399" y="527"/>
                    <a:pt x="526" y="442"/>
                    <a:pt x="526" y="269"/>
                  </a:cubicBezTo>
                  <a:cubicBezTo>
                    <a:pt x="532" y="91"/>
                    <a:pt x="399" y="0"/>
                    <a:pt x="26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4578775" y="3913475"/>
              <a:ext cx="17850" cy="13175"/>
            </a:xfrm>
            <a:custGeom>
              <a:avLst/>
              <a:gdLst/>
              <a:ahLst/>
              <a:cxnLst/>
              <a:rect l="l" t="t" r="r" b="b"/>
              <a:pathLst>
                <a:path w="714" h="527" extrusionOk="0">
                  <a:moveTo>
                    <a:pt x="358" y="0"/>
                  </a:moveTo>
                  <a:cubicBezTo>
                    <a:pt x="290" y="0"/>
                    <a:pt x="222" y="24"/>
                    <a:pt x="176" y="71"/>
                  </a:cubicBezTo>
                  <a:cubicBezTo>
                    <a:pt x="0" y="246"/>
                    <a:pt x="117" y="527"/>
                    <a:pt x="351" y="527"/>
                  </a:cubicBezTo>
                  <a:cubicBezTo>
                    <a:pt x="597" y="527"/>
                    <a:pt x="714" y="246"/>
                    <a:pt x="550" y="71"/>
                  </a:cubicBezTo>
                  <a:cubicBezTo>
                    <a:pt x="497" y="24"/>
                    <a:pt x="427" y="0"/>
                    <a:pt x="35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4550975" y="3981600"/>
              <a:ext cx="15525" cy="13075"/>
            </a:xfrm>
            <a:custGeom>
              <a:avLst/>
              <a:gdLst/>
              <a:ahLst/>
              <a:cxnLst/>
              <a:rect l="l" t="t" r="r" b="b"/>
              <a:pathLst>
                <a:path w="621" h="523" extrusionOk="0">
                  <a:moveTo>
                    <a:pt x="261" y="0"/>
                  </a:moveTo>
                  <a:cubicBezTo>
                    <a:pt x="119" y="0"/>
                    <a:pt x="12" y="114"/>
                    <a:pt x="1" y="259"/>
                  </a:cubicBezTo>
                  <a:cubicBezTo>
                    <a:pt x="1" y="417"/>
                    <a:pt x="130" y="522"/>
                    <a:pt x="264" y="522"/>
                  </a:cubicBezTo>
                  <a:cubicBezTo>
                    <a:pt x="328" y="522"/>
                    <a:pt x="392" y="498"/>
                    <a:pt x="445" y="446"/>
                  </a:cubicBezTo>
                  <a:cubicBezTo>
                    <a:pt x="621" y="282"/>
                    <a:pt x="504" y="1"/>
                    <a:pt x="281" y="1"/>
                  </a:cubicBezTo>
                  <a:cubicBezTo>
                    <a:pt x="274" y="1"/>
                    <a:pt x="267" y="0"/>
                    <a:pt x="26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4591925" y="4099050"/>
              <a:ext cx="23175" cy="19750"/>
            </a:xfrm>
            <a:custGeom>
              <a:avLst/>
              <a:gdLst/>
              <a:ahLst/>
              <a:cxnLst/>
              <a:rect l="l" t="t" r="r" b="b"/>
              <a:pathLst>
                <a:path w="927" h="790" extrusionOk="0">
                  <a:moveTo>
                    <a:pt x="447" y="0"/>
                  </a:moveTo>
                  <a:cubicBezTo>
                    <a:pt x="299" y="0"/>
                    <a:pt x="151" y="79"/>
                    <a:pt x="82" y="240"/>
                  </a:cubicBezTo>
                  <a:cubicBezTo>
                    <a:pt x="0" y="439"/>
                    <a:pt x="82" y="661"/>
                    <a:pt x="293" y="755"/>
                  </a:cubicBezTo>
                  <a:cubicBezTo>
                    <a:pt x="346" y="778"/>
                    <a:pt x="399" y="789"/>
                    <a:pt x="451" y="789"/>
                  </a:cubicBezTo>
                  <a:cubicBezTo>
                    <a:pt x="709" y="789"/>
                    <a:pt x="927" y="525"/>
                    <a:pt x="819" y="252"/>
                  </a:cubicBezTo>
                  <a:cubicBezTo>
                    <a:pt x="754" y="85"/>
                    <a:pt x="601" y="0"/>
                    <a:pt x="4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4690725" y="4100975"/>
              <a:ext cx="24075" cy="19875"/>
            </a:xfrm>
            <a:custGeom>
              <a:avLst/>
              <a:gdLst/>
              <a:ahLst/>
              <a:cxnLst/>
              <a:rect l="l" t="t" r="r" b="b"/>
              <a:pathLst>
                <a:path w="963" h="795" extrusionOk="0">
                  <a:moveTo>
                    <a:pt x="476" y="0"/>
                  </a:moveTo>
                  <a:cubicBezTo>
                    <a:pt x="218" y="0"/>
                    <a:pt x="1" y="265"/>
                    <a:pt x="108" y="538"/>
                  </a:cubicBezTo>
                  <a:cubicBezTo>
                    <a:pt x="172" y="702"/>
                    <a:pt x="328" y="795"/>
                    <a:pt x="488" y="795"/>
                  </a:cubicBezTo>
                  <a:cubicBezTo>
                    <a:pt x="533" y="795"/>
                    <a:pt x="579" y="787"/>
                    <a:pt x="623" y="772"/>
                  </a:cubicBezTo>
                  <a:cubicBezTo>
                    <a:pt x="950" y="631"/>
                    <a:pt x="962" y="175"/>
                    <a:pt x="635" y="34"/>
                  </a:cubicBezTo>
                  <a:cubicBezTo>
                    <a:pt x="582" y="11"/>
                    <a:pt x="528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4762725" y="4032100"/>
              <a:ext cx="24075" cy="20075"/>
            </a:xfrm>
            <a:custGeom>
              <a:avLst/>
              <a:gdLst/>
              <a:ahLst/>
              <a:cxnLst/>
              <a:rect l="l" t="t" r="r" b="b"/>
              <a:pathLst>
                <a:path w="963" h="803" extrusionOk="0">
                  <a:moveTo>
                    <a:pt x="477" y="1"/>
                  </a:moveTo>
                  <a:cubicBezTo>
                    <a:pt x="429" y="1"/>
                    <a:pt x="379" y="9"/>
                    <a:pt x="328" y="29"/>
                  </a:cubicBezTo>
                  <a:cubicBezTo>
                    <a:pt x="1" y="157"/>
                    <a:pt x="1" y="625"/>
                    <a:pt x="317" y="766"/>
                  </a:cubicBezTo>
                  <a:cubicBezTo>
                    <a:pt x="369" y="790"/>
                    <a:pt x="425" y="802"/>
                    <a:pt x="479" y="802"/>
                  </a:cubicBezTo>
                  <a:cubicBezTo>
                    <a:pt x="630" y="802"/>
                    <a:pt x="774" y="713"/>
                    <a:pt x="843" y="567"/>
                  </a:cubicBezTo>
                  <a:cubicBezTo>
                    <a:pt x="963" y="288"/>
                    <a:pt x="752" y="1"/>
                    <a:pt x="47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4764700" y="3933175"/>
              <a:ext cx="23200" cy="19825"/>
            </a:xfrm>
            <a:custGeom>
              <a:avLst/>
              <a:gdLst/>
              <a:ahLst/>
              <a:cxnLst/>
              <a:rect l="l" t="t" r="r" b="b"/>
              <a:pathLst>
                <a:path w="928" h="793" extrusionOk="0">
                  <a:moveTo>
                    <a:pt x="476" y="0"/>
                  </a:moveTo>
                  <a:cubicBezTo>
                    <a:pt x="332" y="0"/>
                    <a:pt x="189" y="76"/>
                    <a:pt x="121" y="230"/>
                  </a:cubicBezTo>
                  <a:cubicBezTo>
                    <a:pt x="0" y="511"/>
                    <a:pt x="216" y="793"/>
                    <a:pt x="487" y="793"/>
                  </a:cubicBezTo>
                  <a:cubicBezTo>
                    <a:pt x="531" y="793"/>
                    <a:pt x="577" y="785"/>
                    <a:pt x="624" y="768"/>
                  </a:cubicBezTo>
                  <a:cubicBezTo>
                    <a:pt x="823" y="686"/>
                    <a:pt x="928" y="452"/>
                    <a:pt x="846" y="254"/>
                  </a:cubicBezTo>
                  <a:cubicBezTo>
                    <a:pt x="780" y="85"/>
                    <a:pt x="627" y="0"/>
                    <a:pt x="47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4695475" y="3861625"/>
              <a:ext cx="23400" cy="19850"/>
            </a:xfrm>
            <a:custGeom>
              <a:avLst/>
              <a:gdLst/>
              <a:ahLst/>
              <a:cxnLst/>
              <a:rect l="l" t="t" r="r" b="b"/>
              <a:pathLst>
                <a:path w="936" h="794" extrusionOk="0">
                  <a:moveTo>
                    <a:pt x="474" y="0"/>
                  </a:moveTo>
                  <a:cubicBezTo>
                    <a:pt x="213" y="0"/>
                    <a:pt x="1" y="271"/>
                    <a:pt x="117" y="542"/>
                  </a:cubicBezTo>
                  <a:cubicBezTo>
                    <a:pt x="182" y="708"/>
                    <a:pt x="336" y="793"/>
                    <a:pt x="489" y="793"/>
                  </a:cubicBezTo>
                  <a:cubicBezTo>
                    <a:pt x="637" y="793"/>
                    <a:pt x="785" y="714"/>
                    <a:pt x="854" y="553"/>
                  </a:cubicBezTo>
                  <a:cubicBezTo>
                    <a:pt x="936" y="355"/>
                    <a:pt x="842" y="121"/>
                    <a:pt x="643" y="39"/>
                  </a:cubicBezTo>
                  <a:cubicBezTo>
                    <a:pt x="587" y="12"/>
                    <a:pt x="529" y="0"/>
                    <a:pt x="474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4596025" y="3859500"/>
              <a:ext cx="24050" cy="19750"/>
            </a:xfrm>
            <a:custGeom>
              <a:avLst/>
              <a:gdLst/>
              <a:ahLst/>
              <a:cxnLst/>
              <a:rect l="l" t="t" r="r" b="b"/>
              <a:pathLst>
                <a:path w="962" h="790" extrusionOk="0">
                  <a:moveTo>
                    <a:pt x="488" y="1"/>
                  </a:moveTo>
                  <a:cubicBezTo>
                    <a:pt x="438" y="1"/>
                    <a:pt x="388" y="10"/>
                    <a:pt x="340" y="30"/>
                  </a:cubicBezTo>
                  <a:cubicBezTo>
                    <a:pt x="0" y="159"/>
                    <a:pt x="0" y="615"/>
                    <a:pt x="316" y="755"/>
                  </a:cubicBezTo>
                  <a:cubicBezTo>
                    <a:pt x="371" y="779"/>
                    <a:pt x="426" y="790"/>
                    <a:pt x="480" y="790"/>
                  </a:cubicBezTo>
                  <a:cubicBezTo>
                    <a:pt x="744" y="790"/>
                    <a:pt x="961" y="525"/>
                    <a:pt x="854" y="252"/>
                  </a:cubicBezTo>
                  <a:cubicBezTo>
                    <a:pt x="792" y="93"/>
                    <a:pt x="643" y="1"/>
                    <a:pt x="4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4524025" y="3928050"/>
              <a:ext cx="24050" cy="19800"/>
            </a:xfrm>
            <a:custGeom>
              <a:avLst/>
              <a:gdLst/>
              <a:ahLst/>
              <a:cxnLst/>
              <a:rect l="l" t="t" r="r" b="b"/>
              <a:pathLst>
                <a:path w="962" h="792" extrusionOk="0">
                  <a:moveTo>
                    <a:pt x="483" y="1"/>
                  </a:moveTo>
                  <a:cubicBezTo>
                    <a:pt x="333" y="1"/>
                    <a:pt x="188" y="90"/>
                    <a:pt x="119" y="236"/>
                  </a:cubicBezTo>
                  <a:cubicBezTo>
                    <a:pt x="0" y="514"/>
                    <a:pt x="209" y="791"/>
                    <a:pt x="475" y="791"/>
                  </a:cubicBezTo>
                  <a:cubicBezTo>
                    <a:pt x="523" y="791"/>
                    <a:pt x="572" y="782"/>
                    <a:pt x="622" y="763"/>
                  </a:cubicBezTo>
                  <a:cubicBezTo>
                    <a:pt x="950" y="634"/>
                    <a:pt x="962" y="178"/>
                    <a:pt x="646" y="37"/>
                  </a:cubicBezTo>
                  <a:cubicBezTo>
                    <a:pt x="593" y="13"/>
                    <a:pt x="538" y="1"/>
                    <a:pt x="483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4518550" y="4027375"/>
              <a:ext cx="26900" cy="20350"/>
            </a:xfrm>
            <a:custGeom>
              <a:avLst/>
              <a:gdLst/>
              <a:ahLst/>
              <a:cxnLst/>
              <a:rect l="l" t="t" r="r" b="b"/>
              <a:pathLst>
                <a:path w="1076" h="814" extrusionOk="0">
                  <a:moveTo>
                    <a:pt x="627" y="1"/>
                  </a:moveTo>
                  <a:cubicBezTo>
                    <a:pt x="577" y="1"/>
                    <a:pt x="527" y="10"/>
                    <a:pt x="479" y="30"/>
                  </a:cubicBezTo>
                  <a:cubicBezTo>
                    <a:pt x="0" y="183"/>
                    <a:pt x="186" y="814"/>
                    <a:pt x="581" y="814"/>
                  </a:cubicBezTo>
                  <a:cubicBezTo>
                    <a:pt x="640" y="814"/>
                    <a:pt x="704" y="799"/>
                    <a:pt x="771" y="767"/>
                  </a:cubicBezTo>
                  <a:cubicBezTo>
                    <a:pt x="970" y="685"/>
                    <a:pt x="1075" y="451"/>
                    <a:pt x="993" y="253"/>
                  </a:cubicBezTo>
                  <a:cubicBezTo>
                    <a:pt x="931" y="93"/>
                    <a:pt x="782" y="1"/>
                    <a:pt x="6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4534300" y="4098975"/>
              <a:ext cx="7350" cy="6675"/>
            </a:xfrm>
            <a:custGeom>
              <a:avLst/>
              <a:gdLst/>
              <a:ahLst/>
              <a:cxnLst/>
              <a:rect l="l" t="t" r="r" b="b"/>
              <a:pathLst>
                <a:path w="294" h="267" extrusionOk="0">
                  <a:moveTo>
                    <a:pt x="148" y="0"/>
                  </a:moveTo>
                  <a:cubicBezTo>
                    <a:pt x="115" y="0"/>
                    <a:pt x="83" y="15"/>
                    <a:pt x="59" y="44"/>
                  </a:cubicBezTo>
                  <a:cubicBezTo>
                    <a:pt x="1" y="91"/>
                    <a:pt x="1" y="173"/>
                    <a:pt x="59" y="231"/>
                  </a:cubicBezTo>
                  <a:cubicBezTo>
                    <a:pt x="83" y="255"/>
                    <a:pt x="115" y="267"/>
                    <a:pt x="148" y="267"/>
                  </a:cubicBezTo>
                  <a:cubicBezTo>
                    <a:pt x="182" y="267"/>
                    <a:pt x="217" y="255"/>
                    <a:pt x="246" y="231"/>
                  </a:cubicBezTo>
                  <a:cubicBezTo>
                    <a:pt x="293" y="173"/>
                    <a:pt x="293" y="91"/>
                    <a:pt x="246" y="44"/>
                  </a:cubicBezTo>
                  <a:cubicBezTo>
                    <a:pt x="217" y="15"/>
                    <a:pt x="182" y="0"/>
                    <a:pt x="148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4648675" y="4148825"/>
              <a:ext cx="7825" cy="6575"/>
            </a:xfrm>
            <a:custGeom>
              <a:avLst/>
              <a:gdLst/>
              <a:ahLst/>
              <a:cxnLst/>
              <a:rect l="l" t="t" r="r" b="b"/>
              <a:pathLst>
                <a:path w="313" h="263" extrusionOk="0">
                  <a:moveTo>
                    <a:pt x="141" y="1"/>
                  </a:moveTo>
                  <a:cubicBezTo>
                    <a:pt x="70" y="1"/>
                    <a:pt x="0" y="53"/>
                    <a:pt x="0" y="133"/>
                  </a:cubicBezTo>
                  <a:cubicBezTo>
                    <a:pt x="0" y="203"/>
                    <a:pt x="59" y="261"/>
                    <a:pt x="129" y="261"/>
                  </a:cubicBezTo>
                  <a:cubicBezTo>
                    <a:pt x="134" y="262"/>
                    <a:pt x="138" y="262"/>
                    <a:pt x="143" y="262"/>
                  </a:cubicBezTo>
                  <a:cubicBezTo>
                    <a:pt x="262" y="262"/>
                    <a:pt x="313" y="118"/>
                    <a:pt x="234" y="39"/>
                  </a:cubicBezTo>
                  <a:cubicBezTo>
                    <a:pt x="208" y="13"/>
                    <a:pt x="174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4764475" y="4103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146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3"/>
                  </a:cubicBezTo>
                  <a:cubicBezTo>
                    <a:pt x="74" y="246"/>
                    <a:pt x="103" y="256"/>
                    <a:pt x="131" y="256"/>
                  </a:cubicBezTo>
                  <a:cubicBezTo>
                    <a:pt x="229" y="256"/>
                    <a:pt x="317" y="135"/>
                    <a:pt x="235" y="35"/>
                  </a:cubicBezTo>
                  <a:cubicBezTo>
                    <a:pt x="212" y="12"/>
                    <a:pt x="179" y="0"/>
                    <a:pt x="14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4813125" y="3990075"/>
              <a:ext cx="9000" cy="6775"/>
            </a:xfrm>
            <a:custGeom>
              <a:avLst/>
              <a:gdLst/>
              <a:ahLst/>
              <a:cxnLst/>
              <a:rect l="l" t="t" r="r" b="b"/>
              <a:pathLst>
                <a:path w="360" h="271" extrusionOk="0">
                  <a:moveTo>
                    <a:pt x="175" y="0"/>
                  </a:moveTo>
                  <a:cubicBezTo>
                    <a:pt x="1" y="0"/>
                    <a:pt x="4" y="271"/>
                    <a:pt x="185" y="271"/>
                  </a:cubicBezTo>
                  <a:cubicBezTo>
                    <a:pt x="188" y="271"/>
                    <a:pt x="192" y="271"/>
                    <a:pt x="196" y="271"/>
                  </a:cubicBezTo>
                  <a:cubicBezTo>
                    <a:pt x="360" y="247"/>
                    <a:pt x="360" y="13"/>
                    <a:pt x="196" y="1"/>
                  </a:cubicBezTo>
                  <a:cubicBezTo>
                    <a:pt x="189" y="1"/>
                    <a:pt x="181" y="0"/>
                    <a:pt x="17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4768150" y="3874575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189" y="0"/>
                  </a:moveTo>
                  <a:cubicBezTo>
                    <a:pt x="155" y="0"/>
                    <a:pt x="123" y="12"/>
                    <a:pt x="100" y="35"/>
                  </a:cubicBezTo>
                  <a:cubicBezTo>
                    <a:pt x="0" y="126"/>
                    <a:pt x="89" y="264"/>
                    <a:pt x="194" y="264"/>
                  </a:cubicBezTo>
                  <a:cubicBezTo>
                    <a:pt x="225" y="264"/>
                    <a:pt x="257" y="252"/>
                    <a:pt x="287" y="223"/>
                  </a:cubicBezTo>
                  <a:cubicBezTo>
                    <a:pt x="334" y="176"/>
                    <a:pt x="334" y="82"/>
                    <a:pt x="287" y="35"/>
                  </a:cubicBezTo>
                  <a:cubicBezTo>
                    <a:pt x="258" y="12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4654225" y="3824550"/>
              <a:ext cx="7925" cy="6750"/>
            </a:xfrm>
            <a:custGeom>
              <a:avLst/>
              <a:gdLst/>
              <a:ahLst/>
              <a:cxnLst/>
              <a:rect l="l" t="t" r="r" b="b"/>
              <a:pathLst>
                <a:path w="317" h="270" extrusionOk="0">
                  <a:moveTo>
                    <a:pt x="188" y="1"/>
                  </a:moveTo>
                  <a:cubicBezTo>
                    <a:pt x="59" y="1"/>
                    <a:pt x="0" y="141"/>
                    <a:pt x="82" y="223"/>
                  </a:cubicBezTo>
                  <a:cubicBezTo>
                    <a:pt x="110" y="255"/>
                    <a:pt x="147" y="269"/>
                    <a:pt x="183" y="269"/>
                  </a:cubicBezTo>
                  <a:cubicBezTo>
                    <a:pt x="251" y="269"/>
                    <a:pt x="316" y="218"/>
                    <a:pt x="316" y="141"/>
                  </a:cubicBezTo>
                  <a:cubicBezTo>
                    <a:pt x="316" y="59"/>
                    <a:pt x="258" y="1"/>
                    <a:pt x="18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4538975" y="3869900"/>
              <a:ext cx="8000" cy="6425"/>
            </a:xfrm>
            <a:custGeom>
              <a:avLst/>
              <a:gdLst/>
              <a:ahLst/>
              <a:cxnLst/>
              <a:rect l="l" t="t" r="r" b="b"/>
              <a:pathLst>
                <a:path w="320" h="257" extrusionOk="0">
                  <a:moveTo>
                    <a:pt x="147" y="0"/>
                  </a:moveTo>
                  <a:cubicBezTo>
                    <a:pt x="112" y="0"/>
                    <a:pt x="77" y="12"/>
                    <a:pt x="48" y="35"/>
                  </a:cubicBezTo>
                  <a:cubicBezTo>
                    <a:pt x="1" y="82"/>
                    <a:pt x="1" y="176"/>
                    <a:pt x="48" y="222"/>
                  </a:cubicBezTo>
                  <a:cubicBezTo>
                    <a:pt x="77" y="246"/>
                    <a:pt x="107" y="256"/>
                    <a:pt x="136" y="256"/>
                  </a:cubicBezTo>
                  <a:cubicBezTo>
                    <a:pt x="237" y="256"/>
                    <a:pt x="319" y="135"/>
                    <a:pt x="247" y="35"/>
                  </a:cubicBezTo>
                  <a:cubicBezTo>
                    <a:pt x="217" y="12"/>
                    <a:pt x="182" y="0"/>
                    <a:pt x="14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4489275" y="3983375"/>
              <a:ext cx="7625" cy="6750"/>
            </a:xfrm>
            <a:custGeom>
              <a:avLst/>
              <a:gdLst/>
              <a:ahLst/>
              <a:cxnLst/>
              <a:rect l="l" t="t" r="r" b="b"/>
              <a:pathLst>
                <a:path w="305" h="270" extrusionOk="0">
                  <a:moveTo>
                    <a:pt x="141" y="0"/>
                  </a:moveTo>
                  <a:cubicBezTo>
                    <a:pt x="59" y="0"/>
                    <a:pt x="0" y="59"/>
                    <a:pt x="0" y="129"/>
                  </a:cubicBezTo>
                  <a:cubicBezTo>
                    <a:pt x="0" y="211"/>
                    <a:pt x="69" y="270"/>
                    <a:pt x="138" y="270"/>
                  </a:cubicBezTo>
                  <a:cubicBezTo>
                    <a:pt x="168" y="270"/>
                    <a:pt x="198" y="259"/>
                    <a:pt x="222" y="234"/>
                  </a:cubicBezTo>
                  <a:cubicBezTo>
                    <a:pt x="304" y="152"/>
                    <a:pt x="257" y="12"/>
                    <a:pt x="14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4568875" y="4161675"/>
              <a:ext cx="16050" cy="13150"/>
            </a:xfrm>
            <a:custGeom>
              <a:avLst/>
              <a:gdLst/>
              <a:ahLst/>
              <a:cxnLst/>
              <a:rect l="l" t="t" r="r" b="b"/>
              <a:pathLst>
                <a:path w="642" h="526" extrusionOk="0">
                  <a:moveTo>
                    <a:pt x="316" y="0"/>
                  </a:moveTo>
                  <a:cubicBezTo>
                    <a:pt x="215" y="0"/>
                    <a:pt x="123" y="63"/>
                    <a:pt x="80" y="157"/>
                  </a:cubicBezTo>
                  <a:cubicBezTo>
                    <a:pt x="0" y="337"/>
                    <a:pt x="142" y="525"/>
                    <a:pt x="324" y="525"/>
                  </a:cubicBezTo>
                  <a:cubicBezTo>
                    <a:pt x="355" y="525"/>
                    <a:pt x="387" y="520"/>
                    <a:pt x="419" y="508"/>
                  </a:cubicBezTo>
                  <a:cubicBezTo>
                    <a:pt x="630" y="426"/>
                    <a:pt x="642" y="122"/>
                    <a:pt x="431" y="28"/>
                  </a:cubicBezTo>
                  <a:cubicBezTo>
                    <a:pt x="393" y="9"/>
                    <a:pt x="354" y="0"/>
                    <a:pt x="316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4717900" y="4164275"/>
              <a:ext cx="16200" cy="13700"/>
            </a:xfrm>
            <a:custGeom>
              <a:avLst/>
              <a:gdLst/>
              <a:ahLst/>
              <a:cxnLst/>
              <a:rect l="l" t="t" r="r" b="b"/>
              <a:pathLst>
                <a:path w="648" h="548" extrusionOk="0">
                  <a:moveTo>
                    <a:pt x="351" y="1"/>
                  </a:moveTo>
                  <a:cubicBezTo>
                    <a:pt x="179" y="1"/>
                    <a:pt x="1" y="164"/>
                    <a:pt x="97" y="380"/>
                  </a:cubicBezTo>
                  <a:cubicBezTo>
                    <a:pt x="144" y="482"/>
                    <a:pt x="248" y="547"/>
                    <a:pt x="359" y="547"/>
                  </a:cubicBezTo>
                  <a:cubicBezTo>
                    <a:pt x="389" y="547"/>
                    <a:pt x="419" y="542"/>
                    <a:pt x="448" y="533"/>
                  </a:cubicBezTo>
                  <a:cubicBezTo>
                    <a:pt x="577" y="474"/>
                    <a:pt x="647" y="322"/>
                    <a:pt x="589" y="182"/>
                  </a:cubicBezTo>
                  <a:cubicBezTo>
                    <a:pt x="546" y="54"/>
                    <a:pt x="450" y="1"/>
                    <a:pt x="35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4826200" y="4061625"/>
              <a:ext cx="16050" cy="13250"/>
            </a:xfrm>
            <a:custGeom>
              <a:avLst/>
              <a:gdLst/>
              <a:ahLst/>
              <a:cxnLst/>
              <a:rect l="l" t="t" r="r" b="b"/>
              <a:pathLst>
                <a:path w="642" h="530" extrusionOk="0">
                  <a:moveTo>
                    <a:pt x="325" y="0"/>
                  </a:moveTo>
                  <a:cubicBezTo>
                    <a:pt x="296" y="0"/>
                    <a:pt x="265" y="5"/>
                    <a:pt x="234" y="17"/>
                  </a:cubicBezTo>
                  <a:cubicBezTo>
                    <a:pt x="12" y="99"/>
                    <a:pt x="0" y="415"/>
                    <a:pt x="223" y="509"/>
                  </a:cubicBezTo>
                  <a:cubicBezTo>
                    <a:pt x="254" y="523"/>
                    <a:pt x="287" y="530"/>
                    <a:pt x="319" y="530"/>
                  </a:cubicBezTo>
                  <a:cubicBezTo>
                    <a:pt x="420" y="530"/>
                    <a:pt x="518" y="466"/>
                    <a:pt x="562" y="368"/>
                  </a:cubicBezTo>
                  <a:cubicBezTo>
                    <a:pt x="642" y="188"/>
                    <a:pt x="500" y="0"/>
                    <a:pt x="32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4829200" y="3912775"/>
              <a:ext cx="15450" cy="13250"/>
            </a:xfrm>
            <a:custGeom>
              <a:avLst/>
              <a:gdLst/>
              <a:ahLst/>
              <a:cxnLst/>
              <a:rect l="l" t="t" r="r" b="b"/>
              <a:pathLst>
                <a:path w="618" h="530" extrusionOk="0">
                  <a:moveTo>
                    <a:pt x="321" y="0"/>
                  </a:moveTo>
                  <a:cubicBezTo>
                    <a:pt x="223" y="0"/>
                    <a:pt x="126" y="53"/>
                    <a:pt x="79" y="157"/>
                  </a:cubicBezTo>
                  <a:cubicBezTo>
                    <a:pt x="1" y="343"/>
                    <a:pt x="145" y="530"/>
                    <a:pt x="317" y="530"/>
                  </a:cubicBezTo>
                  <a:cubicBezTo>
                    <a:pt x="350" y="530"/>
                    <a:pt x="385" y="523"/>
                    <a:pt x="419" y="508"/>
                  </a:cubicBezTo>
                  <a:cubicBezTo>
                    <a:pt x="559" y="449"/>
                    <a:pt x="617" y="297"/>
                    <a:pt x="571" y="169"/>
                  </a:cubicBezTo>
                  <a:cubicBezTo>
                    <a:pt x="523" y="56"/>
                    <a:pt x="422" y="0"/>
                    <a:pt x="321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4725875" y="3805400"/>
              <a:ext cx="16075" cy="13150"/>
            </a:xfrm>
            <a:custGeom>
              <a:avLst/>
              <a:gdLst/>
              <a:ahLst/>
              <a:cxnLst/>
              <a:rect l="l" t="t" r="r" b="b"/>
              <a:pathLst>
                <a:path w="643" h="526" extrusionOk="0">
                  <a:moveTo>
                    <a:pt x="318" y="1"/>
                  </a:moveTo>
                  <a:cubicBezTo>
                    <a:pt x="287" y="1"/>
                    <a:pt x="255" y="6"/>
                    <a:pt x="223" y="18"/>
                  </a:cubicBezTo>
                  <a:cubicBezTo>
                    <a:pt x="1" y="100"/>
                    <a:pt x="1" y="404"/>
                    <a:pt x="211" y="509"/>
                  </a:cubicBezTo>
                  <a:cubicBezTo>
                    <a:pt x="244" y="520"/>
                    <a:pt x="277" y="525"/>
                    <a:pt x="309" y="525"/>
                  </a:cubicBezTo>
                  <a:cubicBezTo>
                    <a:pt x="417" y="525"/>
                    <a:pt x="517" y="468"/>
                    <a:pt x="562" y="369"/>
                  </a:cubicBezTo>
                  <a:cubicBezTo>
                    <a:pt x="642" y="189"/>
                    <a:pt x="500" y="1"/>
                    <a:pt x="318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4576425" y="3802400"/>
              <a:ext cx="16025" cy="13375"/>
            </a:xfrm>
            <a:custGeom>
              <a:avLst/>
              <a:gdLst/>
              <a:ahLst/>
              <a:cxnLst/>
              <a:rect l="l" t="t" r="r" b="b"/>
              <a:pathLst>
                <a:path w="641" h="535" extrusionOk="0">
                  <a:moveTo>
                    <a:pt x="319" y="0"/>
                  </a:moveTo>
                  <a:cubicBezTo>
                    <a:pt x="287" y="0"/>
                    <a:pt x="254" y="7"/>
                    <a:pt x="223" y="21"/>
                  </a:cubicBezTo>
                  <a:cubicBezTo>
                    <a:pt x="0" y="103"/>
                    <a:pt x="0" y="419"/>
                    <a:pt x="211" y="512"/>
                  </a:cubicBezTo>
                  <a:cubicBezTo>
                    <a:pt x="247" y="528"/>
                    <a:pt x="283" y="534"/>
                    <a:pt x="317" y="534"/>
                  </a:cubicBezTo>
                  <a:cubicBezTo>
                    <a:pt x="497" y="534"/>
                    <a:pt x="641" y="348"/>
                    <a:pt x="562" y="161"/>
                  </a:cubicBezTo>
                  <a:cubicBezTo>
                    <a:pt x="518" y="64"/>
                    <a:pt x="420" y="0"/>
                    <a:pt x="319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4468250" y="3905300"/>
              <a:ext cx="16075" cy="13300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27" y="1"/>
                  </a:moveTo>
                  <a:cubicBezTo>
                    <a:pt x="225" y="1"/>
                    <a:pt x="124" y="60"/>
                    <a:pt x="81" y="164"/>
                  </a:cubicBezTo>
                  <a:cubicBezTo>
                    <a:pt x="1" y="343"/>
                    <a:pt x="143" y="532"/>
                    <a:pt x="324" y="532"/>
                  </a:cubicBezTo>
                  <a:cubicBezTo>
                    <a:pt x="355" y="532"/>
                    <a:pt x="388" y="526"/>
                    <a:pt x="420" y="514"/>
                  </a:cubicBezTo>
                  <a:cubicBezTo>
                    <a:pt x="642" y="433"/>
                    <a:pt x="642" y="117"/>
                    <a:pt x="432" y="23"/>
                  </a:cubicBezTo>
                  <a:cubicBezTo>
                    <a:pt x="398" y="8"/>
                    <a:pt x="362" y="1"/>
                    <a:pt x="327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4465875" y="4053875"/>
              <a:ext cx="17800" cy="13525"/>
            </a:xfrm>
            <a:custGeom>
              <a:avLst/>
              <a:gdLst/>
              <a:ahLst/>
              <a:cxnLst/>
              <a:rect l="l" t="t" r="r" b="b"/>
              <a:pathLst>
                <a:path w="712" h="541" extrusionOk="0">
                  <a:moveTo>
                    <a:pt x="341" y="1"/>
                  </a:moveTo>
                  <a:cubicBezTo>
                    <a:pt x="300" y="1"/>
                    <a:pt x="257" y="11"/>
                    <a:pt x="211" y="35"/>
                  </a:cubicBezTo>
                  <a:cubicBezTo>
                    <a:pt x="70" y="82"/>
                    <a:pt x="0" y="234"/>
                    <a:pt x="59" y="374"/>
                  </a:cubicBezTo>
                  <a:cubicBezTo>
                    <a:pt x="96" y="476"/>
                    <a:pt x="198" y="541"/>
                    <a:pt x="309" y="541"/>
                  </a:cubicBezTo>
                  <a:cubicBezTo>
                    <a:pt x="338" y="541"/>
                    <a:pt x="368" y="536"/>
                    <a:pt x="398" y="526"/>
                  </a:cubicBezTo>
                  <a:cubicBezTo>
                    <a:pt x="711" y="425"/>
                    <a:pt x="597" y="1"/>
                    <a:pt x="3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4486175" y="414395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90" y="0"/>
                  </a:moveTo>
                  <a:cubicBezTo>
                    <a:pt x="156" y="0"/>
                    <a:pt x="124" y="12"/>
                    <a:pt x="101" y="35"/>
                  </a:cubicBezTo>
                  <a:cubicBezTo>
                    <a:pt x="1" y="126"/>
                    <a:pt x="91" y="259"/>
                    <a:pt x="197" y="259"/>
                  </a:cubicBezTo>
                  <a:cubicBezTo>
                    <a:pt x="228" y="259"/>
                    <a:pt x="259" y="248"/>
                    <a:pt x="288" y="222"/>
                  </a:cubicBezTo>
                  <a:cubicBezTo>
                    <a:pt x="335" y="176"/>
                    <a:pt x="335" y="82"/>
                    <a:pt x="288" y="35"/>
                  </a:cubicBezTo>
                  <a:cubicBezTo>
                    <a:pt x="259" y="12"/>
                    <a:pt x="224" y="0"/>
                    <a:pt x="190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4647500" y="4213575"/>
              <a:ext cx="7625" cy="6725"/>
            </a:xfrm>
            <a:custGeom>
              <a:avLst/>
              <a:gdLst/>
              <a:ahLst/>
              <a:cxnLst/>
              <a:rect l="l" t="t" r="r" b="b"/>
              <a:pathLst>
                <a:path w="305" h="269" extrusionOk="0">
                  <a:moveTo>
                    <a:pt x="127" y="0"/>
                  </a:moveTo>
                  <a:cubicBezTo>
                    <a:pt x="62" y="0"/>
                    <a:pt x="0" y="55"/>
                    <a:pt x="0" y="140"/>
                  </a:cubicBezTo>
                  <a:cubicBezTo>
                    <a:pt x="0" y="210"/>
                    <a:pt x="59" y="269"/>
                    <a:pt x="129" y="269"/>
                  </a:cubicBezTo>
                  <a:cubicBezTo>
                    <a:pt x="246" y="269"/>
                    <a:pt x="304" y="128"/>
                    <a:pt x="223" y="46"/>
                  </a:cubicBezTo>
                  <a:cubicBezTo>
                    <a:pt x="195" y="15"/>
                    <a:pt x="160" y="0"/>
                    <a:pt x="127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4809525" y="4150450"/>
              <a:ext cx="7925" cy="6350"/>
            </a:xfrm>
            <a:custGeom>
              <a:avLst/>
              <a:gdLst/>
              <a:ahLst/>
              <a:cxnLst/>
              <a:rect l="l" t="t" r="r" b="b"/>
              <a:pathLst>
                <a:path w="317" h="254" extrusionOk="0">
                  <a:moveTo>
                    <a:pt x="145" y="0"/>
                  </a:moveTo>
                  <a:cubicBezTo>
                    <a:pt x="112" y="0"/>
                    <a:pt x="77" y="15"/>
                    <a:pt x="47" y="44"/>
                  </a:cubicBezTo>
                  <a:cubicBezTo>
                    <a:pt x="1" y="91"/>
                    <a:pt x="1" y="173"/>
                    <a:pt x="47" y="231"/>
                  </a:cubicBezTo>
                  <a:lnTo>
                    <a:pt x="47" y="220"/>
                  </a:lnTo>
                  <a:cubicBezTo>
                    <a:pt x="74" y="244"/>
                    <a:pt x="103" y="254"/>
                    <a:pt x="132" y="254"/>
                  </a:cubicBezTo>
                  <a:cubicBezTo>
                    <a:pt x="229" y="254"/>
                    <a:pt x="316" y="135"/>
                    <a:pt x="235" y="44"/>
                  </a:cubicBezTo>
                  <a:cubicBezTo>
                    <a:pt x="211" y="15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4878850" y="3991475"/>
              <a:ext cx="7825" cy="6550"/>
            </a:xfrm>
            <a:custGeom>
              <a:avLst/>
              <a:gdLst/>
              <a:ahLst/>
              <a:cxnLst/>
              <a:rect l="l" t="t" r="r" b="b"/>
              <a:pathLst>
                <a:path w="313" h="262" extrusionOk="0">
                  <a:moveTo>
                    <a:pt x="180" y="1"/>
                  </a:moveTo>
                  <a:cubicBezTo>
                    <a:pt x="147" y="1"/>
                    <a:pt x="112" y="13"/>
                    <a:pt x="82" y="39"/>
                  </a:cubicBezTo>
                  <a:cubicBezTo>
                    <a:pt x="0" y="121"/>
                    <a:pt x="59" y="261"/>
                    <a:pt x="176" y="261"/>
                  </a:cubicBezTo>
                  <a:cubicBezTo>
                    <a:pt x="246" y="261"/>
                    <a:pt x="304" y="203"/>
                    <a:pt x="304" y="133"/>
                  </a:cubicBezTo>
                  <a:cubicBezTo>
                    <a:pt x="312" y="53"/>
                    <a:pt x="250" y="1"/>
                    <a:pt x="180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4816250" y="3829600"/>
              <a:ext cx="7050" cy="6675"/>
            </a:xfrm>
            <a:custGeom>
              <a:avLst/>
              <a:gdLst/>
              <a:ahLst/>
              <a:cxnLst/>
              <a:rect l="l" t="t" r="r" b="b"/>
              <a:pathLst>
                <a:path w="282" h="267" extrusionOk="0">
                  <a:moveTo>
                    <a:pt x="141" y="1"/>
                  </a:moveTo>
                  <a:cubicBezTo>
                    <a:pt x="106" y="1"/>
                    <a:pt x="71" y="15"/>
                    <a:pt x="47" y="44"/>
                  </a:cubicBezTo>
                  <a:cubicBezTo>
                    <a:pt x="1" y="91"/>
                    <a:pt x="1" y="173"/>
                    <a:pt x="47" y="232"/>
                  </a:cubicBezTo>
                  <a:cubicBezTo>
                    <a:pt x="71" y="255"/>
                    <a:pt x="106" y="267"/>
                    <a:pt x="141" y="267"/>
                  </a:cubicBezTo>
                  <a:cubicBezTo>
                    <a:pt x="176" y="267"/>
                    <a:pt x="211" y="255"/>
                    <a:pt x="235" y="232"/>
                  </a:cubicBezTo>
                  <a:cubicBezTo>
                    <a:pt x="281" y="173"/>
                    <a:pt x="281" y="91"/>
                    <a:pt x="235" y="44"/>
                  </a:cubicBezTo>
                  <a:cubicBezTo>
                    <a:pt x="211" y="15"/>
                    <a:pt x="176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4656550" y="3760275"/>
              <a:ext cx="7050" cy="6625"/>
            </a:xfrm>
            <a:custGeom>
              <a:avLst/>
              <a:gdLst/>
              <a:ahLst/>
              <a:cxnLst/>
              <a:rect l="l" t="t" r="r" b="b"/>
              <a:pathLst>
                <a:path w="282" h="265" extrusionOk="0">
                  <a:moveTo>
                    <a:pt x="141" y="1"/>
                  </a:moveTo>
                  <a:cubicBezTo>
                    <a:pt x="80" y="1"/>
                    <a:pt x="19" y="39"/>
                    <a:pt x="13" y="115"/>
                  </a:cubicBezTo>
                  <a:cubicBezTo>
                    <a:pt x="1" y="214"/>
                    <a:pt x="71" y="264"/>
                    <a:pt x="141" y="264"/>
                  </a:cubicBezTo>
                  <a:cubicBezTo>
                    <a:pt x="212" y="264"/>
                    <a:pt x="282" y="214"/>
                    <a:pt x="270" y="115"/>
                  </a:cubicBezTo>
                  <a:cubicBezTo>
                    <a:pt x="264" y="39"/>
                    <a:pt x="203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4494250" y="3823300"/>
              <a:ext cx="7025" cy="6625"/>
            </a:xfrm>
            <a:custGeom>
              <a:avLst/>
              <a:gdLst/>
              <a:ahLst/>
              <a:cxnLst/>
              <a:rect l="l" t="t" r="r" b="b"/>
              <a:pathLst>
                <a:path w="281" h="265" extrusionOk="0">
                  <a:moveTo>
                    <a:pt x="135" y="1"/>
                  </a:moveTo>
                  <a:cubicBezTo>
                    <a:pt x="65" y="1"/>
                    <a:pt x="0" y="53"/>
                    <a:pt x="0" y="133"/>
                  </a:cubicBezTo>
                  <a:cubicBezTo>
                    <a:pt x="0" y="212"/>
                    <a:pt x="65" y="264"/>
                    <a:pt x="135" y="264"/>
                  </a:cubicBezTo>
                  <a:cubicBezTo>
                    <a:pt x="169" y="264"/>
                    <a:pt x="204" y="253"/>
                    <a:pt x="234" y="226"/>
                  </a:cubicBezTo>
                  <a:cubicBezTo>
                    <a:pt x="281" y="168"/>
                    <a:pt x="281" y="86"/>
                    <a:pt x="234" y="39"/>
                  </a:cubicBezTo>
                  <a:cubicBezTo>
                    <a:pt x="204" y="13"/>
                    <a:pt x="169" y="1"/>
                    <a:pt x="135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4424050" y="3982200"/>
              <a:ext cx="6750" cy="6525"/>
            </a:xfrm>
            <a:custGeom>
              <a:avLst/>
              <a:gdLst/>
              <a:ahLst/>
              <a:cxnLst/>
              <a:rect l="l" t="t" r="r" b="b"/>
              <a:pathLst>
                <a:path w="270" h="261" extrusionOk="0">
                  <a:moveTo>
                    <a:pt x="141" y="1"/>
                  </a:moveTo>
                  <a:cubicBezTo>
                    <a:pt x="70" y="1"/>
                    <a:pt x="0" y="59"/>
                    <a:pt x="12" y="129"/>
                  </a:cubicBezTo>
                  <a:cubicBezTo>
                    <a:pt x="6" y="217"/>
                    <a:pt x="70" y="261"/>
                    <a:pt x="136" y="261"/>
                  </a:cubicBezTo>
                  <a:cubicBezTo>
                    <a:pt x="202" y="261"/>
                    <a:pt x="269" y="217"/>
                    <a:pt x="269" y="129"/>
                  </a:cubicBezTo>
                  <a:cubicBezTo>
                    <a:pt x="269" y="59"/>
                    <a:pt x="211" y="1"/>
                    <a:pt x="14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4933475" y="1756875"/>
              <a:ext cx="26125" cy="20575"/>
            </a:xfrm>
            <a:custGeom>
              <a:avLst/>
              <a:gdLst/>
              <a:ahLst/>
              <a:cxnLst/>
              <a:rect l="l" t="t" r="r" b="b"/>
              <a:pathLst>
                <a:path w="1045" h="823" extrusionOk="0">
                  <a:moveTo>
                    <a:pt x="594" y="0"/>
                  </a:moveTo>
                  <a:cubicBezTo>
                    <a:pt x="490" y="0"/>
                    <a:pt x="388" y="38"/>
                    <a:pt x="307" y="113"/>
                  </a:cubicBezTo>
                  <a:cubicBezTo>
                    <a:pt x="0" y="402"/>
                    <a:pt x="271" y="823"/>
                    <a:pt x="594" y="823"/>
                  </a:cubicBezTo>
                  <a:cubicBezTo>
                    <a:pt x="690" y="823"/>
                    <a:pt x="790" y="786"/>
                    <a:pt x="880" y="698"/>
                  </a:cubicBezTo>
                  <a:cubicBezTo>
                    <a:pt x="1033" y="546"/>
                    <a:pt x="1044" y="288"/>
                    <a:pt x="892" y="124"/>
                  </a:cubicBezTo>
                  <a:cubicBezTo>
                    <a:pt x="809" y="41"/>
                    <a:pt x="701" y="0"/>
                    <a:pt x="59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4975950" y="1757625"/>
              <a:ext cx="22550" cy="20300"/>
            </a:xfrm>
            <a:custGeom>
              <a:avLst/>
              <a:gdLst/>
              <a:ahLst/>
              <a:cxnLst/>
              <a:rect l="l" t="t" r="r" b="b"/>
              <a:pathLst>
                <a:path w="902" h="812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0" y="527"/>
                    <a:pt x="164" y="691"/>
                  </a:cubicBezTo>
                  <a:cubicBezTo>
                    <a:pt x="243" y="770"/>
                    <a:pt x="350" y="811"/>
                    <a:pt x="458" y="811"/>
                  </a:cubicBezTo>
                  <a:cubicBezTo>
                    <a:pt x="558" y="811"/>
                    <a:pt x="659" y="776"/>
                    <a:pt x="737" y="703"/>
                  </a:cubicBezTo>
                  <a:cubicBezTo>
                    <a:pt x="901" y="539"/>
                    <a:pt x="901" y="282"/>
                    <a:pt x="749" y="130"/>
                  </a:cubicBezTo>
                  <a:cubicBezTo>
                    <a:pt x="664" y="45"/>
                    <a:pt x="554" y="1"/>
                    <a:pt x="44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4977800" y="1718825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12" y="0"/>
                  </a:moveTo>
                  <a:cubicBezTo>
                    <a:pt x="205" y="0"/>
                    <a:pt x="8" y="154"/>
                    <a:pt x="8" y="395"/>
                  </a:cubicBezTo>
                  <a:cubicBezTo>
                    <a:pt x="0" y="644"/>
                    <a:pt x="202" y="815"/>
                    <a:pt x="416" y="815"/>
                  </a:cubicBezTo>
                  <a:cubicBezTo>
                    <a:pt x="514" y="815"/>
                    <a:pt x="614" y="780"/>
                    <a:pt x="699" y="699"/>
                  </a:cubicBezTo>
                  <a:cubicBezTo>
                    <a:pt x="851" y="547"/>
                    <a:pt x="862" y="289"/>
                    <a:pt x="710" y="126"/>
                  </a:cubicBezTo>
                  <a:cubicBezTo>
                    <a:pt x="624" y="39"/>
                    <a:pt x="517" y="0"/>
                    <a:pt x="4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4935575" y="1717975"/>
              <a:ext cx="27150" cy="20375"/>
            </a:xfrm>
            <a:custGeom>
              <a:avLst/>
              <a:gdLst/>
              <a:ahLst/>
              <a:cxnLst/>
              <a:rect l="l" t="t" r="r" b="b"/>
              <a:pathLst>
                <a:path w="1086" h="815" extrusionOk="0">
                  <a:moveTo>
                    <a:pt x="544" y="0"/>
                  </a:moveTo>
                  <a:cubicBezTo>
                    <a:pt x="442" y="0"/>
                    <a:pt x="339" y="38"/>
                    <a:pt x="258" y="113"/>
                  </a:cubicBezTo>
                  <a:cubicBezTo>
                    <a:pt x="1" y="370"/>
                    <a:pt x="176" y="803"/>
                    <a:pt x="539" y="815"/>
                  </a:cubicBezTo>
                  <a:cubicBezTo>
                    <a:pt x="544" y="815"/>
                    <a:pt x="548" y="815"/>
                    <a:pt x="553" y="815"/>
                  </a:cubicBezTo>
                  <a:cubicBezTo>
                    <a:pt x="895" y="815"/>
                    <a:pt x="1086" y="390"/>
                    <a:pt x="832" y="124"/>
                  </a:cubicBezTo>
                  <a:cubicBezTo>
                    <a:pt x="754" y="41"/>
                    <a:pt x="649" y="0"/>
                    <a:pt x="54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4932425" y="17871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1"/>
                  </a:cubicBezTo>
                  <a:cubicBezTo>
                    <a:pt x="1" y="576"/>
                    <a:pt x="237" y="890"/>
                    <a:pt x="538" y="890"/>
                  </a:cubicBezTo>
                  <a:cubicBezTo>
                    <a:pt x="595" y="890"/>
                    <a:pt x="653" y="879"/>
                    <a:pt x="712" y="855"/>
                  </a:cubicBezTo>
                  <a:cubicBezTo>
                    <a:pt x="1075" y="715"/>
                    <a:pt x="1086" y="189"/>
                    <a:pt x="724" y="37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4975350" y="1787775"/>
              <a:ext cx="26600" cy="22050"/>
            </a:xfrm>
            <a:custGeom>
              <a:avLst/>
              <a:gdLst/>
              <a:ahLst/>
              <a:cxnLst/>
              <a:rect l="l" t="t" r="r" b="b"/>
              <a:pathLst>
                <a:path w="1064" h="882" extrusionOk="0">
                  <a:moveTo>
                    <a:pt x="526" y="1"/>
                  </a:moveTo>
                  <a:cubicBezTo>
                    <a:pt x="468" y="1"/>
                    <a:pt x="410" y="12"/>
                    <a:pt x="352" y="35"/>
                  </a:cubicBezTo>
                  <a:cubicBezTo>
                    <a:pt x="118" y="117"/>
                    <a:pt x="1" y="386"/>
                    <a:pt x="95" y="620"/>
                  </a:cubicBezTo>
                  <a:lnTo>
                    <a:pt x="106" y="608"/>
                  </a:lnTo>
                  <a:cubicBezTo>
                    <a:pt x="187" y="800"/>
                    <a:pt x="345" y="881"/>
                    <a:pt x="504" y="881"/>
                  </a:cubicBezTo>
                  <a:cubicBezTo>
                    <a:pt x="782" y="881"/>
                    <a:pt x="1064" y="631"/>
                    <a:pt x="937" y="281"/>
                  </a:cubicBezTo>
                  <a:cubicBezTo>
                    <a:pt x="866" y="104"/>
                    <a:pt x="703" y="1"/>
                    <a:pt x="52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5005775" y="1758775"/>
              <a:ext cx="26350" cy="22425"/>
            </a:xfrm>
            <a:custGeom>
              <a:avLst/>
              <a:gdLst/>
              <a:ahLst/>
              <a:cxnLst/>
              <a:rect l="l" t="t" r="r" b="b"/>
              <a:pathLst>
                <a:path w="1054" h="897" extrusionOk="0">
                  <a:moveTo>
                    <a:pt x="517" y="0"/>
                  </a:moveTo>
                  <a:cubicBezTo>
                    <a:pt x="349" y="0"/>
                    <a:pt x="181" y="91"/>
                    <a:pt x="106" y="271"/>
                  </a:cubicBezTo>
                  <a:cubicBezTo>
                    <a:pt x="1" y="493"/>
                    <a:pt x="106" y="762"/>
                    <a:pt x="340" y="856"/>
                  </a:cubicBezTo>
                  <a:cubicBezTo>
                    <a:pt x="401" y="883"/>
                    <a:pt x="463" y="896"/>
                    <a:pt x="523" y="896"/>
                  </a:cubicBezTo>
                  <a:cubicBezTo>
                    <a:pt x="815" y="896"/>
                    <a:pt x="1053" y="593"/>
                    <a:pt x="937" y="282"/>
                  </a:cubicBezTo>
                  <a:cubicBezTo>
                    <a:pt x="860" y="94"/>
                    <a:pt x="688" y="0"/>
                    <a:pt x="5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5006125" y="171680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5" y="0"/>
                  </a:moveTo>
                  <a:cubicBezTo>
                    <a:pt x="382" y="0"/>
                    <a:pt x="219" y="88"/>
                    <a:pt x="139" y="265"/>
                  </a:cubicBezTo>
                  <a:cubicBezTo>
                    <a:pt x="0" y="572"/>
                    <a:pt x="239" y="896"/>
                    <a:pt x="542" y="896"/>
                  </a:cubicBezTo>
                  <a:cubicBezTo>
                    <a:pt x="597" y="896"/>
                    <a:pt x="655" y="885"/>
                    <a:pt x="712" y="862"/>
                  </a:cubicBezTo>
                  <a:cubicBezTo>
                    <a:pt x="934" y="780"/>
                    <a:pt x="1051" y="522"/>
                    <a:pt x="958" y="288"/>
                  </a:cubicBezTo>
                  <a:cubicBezTo>
                    <a:pt x="886" y="97"/>
                    <a:pt x="716" y="0"/>
                    <a:pt x="54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4976825" y="1686425"/>
              <a:ext cx="26050" cy="22550"/>
            </a:xfrm>
            <a:custGeom>
              <a:avLst/>
              <a:gdLst/>
              <a:ahLst/>
              <a:cxnLst/>
              <a:rect l="l" t="t" r="r" b="b"/>
              <a:pathLst>
                <a:path w="1042" h="902" extrusionOk="0">
                  <a:moveTo>
                    <a:pt x="538" y="1"/>
                  </a:moveTo>
                  <a:cubicBezTo>
                    <a:pt x="239" y="1"/>
                    <a:pt x="1" y="303"/>
                    <a:pt x="117" y="614"/>
                  </a:cubicBezTo>
                  <a:cubicBezTo>
                    <a:pt x="195" y="804"/>
                    <a:pt x="368" y="901"/>
                    <a:pt x="541" y="901"/>
                  </a:cubicBezTo>
                  <a:cubicBezTo>
                    <a:pt x="708" y="901"/>
                    <a:pt x="873" y="810"/>
                    <a:pt x="948" y="626"/>
                  </a:cubicBezTo>
                  <a:cubicBezTo>
                    <a:pt x="1042" y="404"/>
                    <a:pt x="948" y="146"/>
                    <a:pt x="726" y="41"/>
                  </a:cubicBezTo>
                  <a:cubicBezTo>
                    <a:pt x="662" y="13"/>
                    <a:pt x="599" y="1"/>
                    <a:pt x="538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4934700" y="1685750"/>
              <a:ext cx="26925" cy="22325"/>
            </a:xfrm>
            <a:custGeom>
              <a:avLst/>
              <a:gdLst/>
              <a:ahLst/>
              <a:cxnLst/>
              <a:rect l="l" t="t" r="r" b="b"/>
              <a:pathLst>
                <a:path w="1077" h="893" extrusionOk="0">
                  <a:moveTo>
                    <a:pt x="536" y="1"/>
                  </a:moveTo>
                  <a:cubicBezTo>
                    <a:pt x="482" y="1"/>
                    <a:pt x="427" y="11"/>
                    <a:pt x="375" y="33"/>
                  </a:cubicBezTo>
                  <a:cubicBezTo>
                    <a:pt x="1" y="185"/>
                    <a:pt x="1" y="700"/>
                    <a:pt x="363" y="852"/>
                  </a:cubicBezTo>
                  <a:cubicBezTo>
                    <a:pt x="425" y="880"/>
                    <a:pt x="487" y="892"/>
                    <a:pt x="547" y="892"/>
                  </a:cubicBezTo>
                  <a:cubicBezTo>
                    <a:pt x="839" y="892"/>
                    <a:pt x="1077" y="591"/>
                    <a:pt x="960" y="290"/>
                  </a:cubicBezTo>
                  <a:cubicBezTo>
                    <a:pt x="888" y="111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4904275" y="1714775"/>
              <a:ext cx="26650" cy="22025"/>
            </a:xfrm>
            <a:custGeom>
              <a:avLst/>
              <a:gdLst/>
              <a:ahLst/>
              <a:cxnLst/>
              <a:rect l="l" t="t" r="r" b="b"/>
              <a:pathLst>
                <a:path w="1066" h="881" extrusionOk="0">
                  <a:moveTo>
                    <a:pt x="532" y="1"/>
                  </a:moveTo>
                  <a:cubicBezTo>
                    <a:pt x="362" y="1"/>
                    <a:pt x="199" y="101"/>
                    <a:pt x="130" y="264"/>
                  </a:cubicBezTo>
                  <a:cubicBezTo>
                    <a:pt x="1" y="572"/>
                    <a:pt x="234" y="880"/>
                    <a:pt x="530" y="880"/>
                  </a:cubicBezTo>
                  <a:cubicBezTo>
                    <a:pt x="582" y="880"/>
                    <a:pt x="637" y="870"/>
                    <a:pt x="691" y="849"/>
                  </a:cubicBezTo>
                  <a:cubicBezTo>
                    <a:pt x="1054" y="709"/>
                    <a:pt x="1066" y="194"/>
                    <a:pt x="715" y="42"/>
                  </a:cubicBezTo>
                  <a:cubicBezTo>
                    <a:pt x="656" y="14"/>
                    <a:pt x="593" y="1"/>
                    <a:pt x="532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4904300" y="1756775"/>
              <a:ext cx="26025" cy="22375"/>
            </a:xfrm>
            <a:custGeom>
              <a:avLst/>
              <a:gdLst/>
              <a:ahLst/>
              <a:cxnLst/>
              <a:rect l="l" t="t" r="r" b="b"/>
              <a:pathLst>
                <a:path w="1041" h="895" extrusionOk="0">
                  <a:moveTo>
                    <a:pt x="512" y="0"/>
                  </a:moveTo>
                  <a:cubicBezTo>
                    <a:pt x="456" y="0"/>
                    <a:pt x="398" y="11"/>
                    <a:pt x="339" y="35"/>
                  </a:cubicBezTo>
                  <a:cubicBezTo>
                    <a:pt x="117" y="117"/>
                    <a:pt x="0" y="374"/>
                    <a:pt x="82" y="608"/>
                  </a:cubicBezTo>
                  <a:cubicBezTo>
                    <a:pt x="159" y="798"/>
                    <a:pt x="330" y="895"/>
                    <a:pt x="501" y="895"/>
                  </a:cubicBezTo>
                  <a:cubicBezTo>
                    <a:pt x="666" y="895"/>
                    <a:pt x="832" y="804"/>
                    <a:pt x="913" y="620"/>
                  </a:cubicBezTo>
                  <a:cubicBezTo>
                    <a:pt x="1041" y="314"/>
                    <a:pt x="812" y="0"/>
                    <a:pt x="51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4900150" y="1799425"/>
              <a:ext cx="14700" cy="11525"/>
            </a:xfrm>
            <a:custGeom>
              <a:avLst/>
              <a:gdLst/>
              <a:ahLst/>
              <a:cxnLst/>
              <a:rect l="l" t="t" r="r" b="b"/>
              <a:pathLst>
                <a:path w="588" h="461" extrusionOk="0">
                  <a:moveTo>
                    <a:pt x="334" y="0"/>
                  </a:moveTo>
                  <a:cubicBezTo>
                    <a:pt x="279" y="0"/>
                    <a:pt x="223" y="21"/>
                    <a:pt x="178" y="60"/>
                  </a:cubicBezTo>
                  <a:lnTo>
                    <a:pt x="190" y="60"/>
                  </a:lnTo>
                  <a:cubicBezTo>
                    <a:pt x="0" y="222"/>
                    <a:pt x="158" y="461"/>
                    <a:pt x="336" y="461"/>
                  </a:cubicBezTo>
                  <a:cubicBezTo>
                    <a:pt x="390" y="461"/>
                    <a:pt x="445" y="439"/>
                    <a:pt x="494" y="388"/>
                  </a:cubicBezTo>
                  <a:cubicBezTo>
                    <a:pt x="587" y="294"/>
                    <a:pt x="587" y="154"/>
                    <a:pt x="494" y="72"/>
                  </a:cubicBezTo>
                  <a:cubicBezTo>
                    <a:pt x="451" y="24"/>
                    <a:pt x="393" y="0"/>
                    <a:pt x="334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4960750" y="1824550"/>
              <a:ext cx="13375" cy="11200"/>
            </a:xfrm>
            <a:custGeom>
              <a:avLst/>
              <a:gdLst/>
              <a:ahLst/>
              <a:cxnLst/>
              <a:rect l="l" t="t" r="r" b="b"/>
              <a:pathLst>
                <a:path w="535" h="448" extrusionOk="0">
                  <a:moveTo>
                    <a:pt x="237" y="1"/>
                  </a:moveTo>
                  <a:cubicBezTo>
                    <a:pt x="122" y="1"/>
                    <a:pt x="12" y="92"/>
                    <a:pt x="12" y="225"/>
                  </a:cubicBezTo>
                  <a:cubicBezTo>
                    <a:pt x="0" y="342"/>
                    <a:pt x="105" y="447"/>
                    <a:pt x="222" y="447"/>
                  </a:cubicBezTo>
                  <a:cubicBezTo>
                    <a:pt x="227" y="448"/>
                    <a:pt x="231" y="448"/>
                    <a:pt x="236" y="448"/>
                  </a:cubicBezTo>
                  <a:cubicBezTo>
                    <a:pt x="426" y="448"/>
                    <a:pt x="535" y="210"/>
                    <a:pt x="398" y="73"/>
                  </a:cubicBezTo>
                  <a:cubicBezTo>
                    <a:pt x="351" y="23"/>
                    <a:pt x="29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5019225" y="1801650"/>
              <a:ext cx="11725" cy="11200"/>
            </a:xfrm>
            <a:custGeom>
              <a:avLst/>
              <a:gdLst/>
              <a:ahLst/>
              <a:cxnLst/>
              <a:rect l="l" t="t" r="r" b="b"/>
              <a:pathLst>
                <a:path w="469" h="448" extrusionOk="0">
                  <a:moveTo>
                    <a:pt x="237" y="1"/>
                  </a:moveTo>
                  <a:cubicBezTo>
                    <a:pt x="182" y="1"/>
                    <a:pt x="127" y="20"/>
                    <a:pt x="83" y="65"/>
                  </a:cubicBezTo>
                  <a:cubicBezTo>
                    <a:pt x="1" y="158"/>
                    <a:pt x="1" y="299"/>
                    <a:pt x="83" y="381"/>
                  </a:cubicBezTo>
                  <a:cubicBezTo>
                    <a:pt x="129" y="427"/>
                    <a:pt x="187" y="448"/>
                    <a:pt x="243" y="448"/>
                  </a:cubicBezTo>
                  <a:cubicBezTo>
                    <a:pt x="359" y="448"/>
                    <a:pt x="469" y="362"/>
                    <a:pt x="469" y="229"/>
                  </a:cubicBezTo>
                  <a:cubicBezTo>
                    <a:pt x="469" y="93"/>
                    <a:pt x="354" y="1"/>
                    <a:pt x="23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5043225" y="1744025"/>
              <a:ext cx="13375" cy="11300"/>
            </a:xfrm>
            <a:custGeom>
              <a:avLst/>
              <a:gdLst/>
              <a:ahLst/>
              <a:cxnLst/>
              <a:rect l="l" t="t" r="r" b="b"/>
              <a:pathLst>
                <a:path w="535" h="452" extrusionOk="0">
                  <a:moveTo>
                    <a:pt x="306" y="1"/>
                  </a:moveTo>
                  <a:cubicBezTo>
                    <a:pt x="252" y="1"/>
                    <a:pt x="197" y="21"/>
                    <a:pt x="152" y="65"/>
                  </a:cubicBezTo>
                  <a:cubicBezTo>
                    <a:pt x="0" y="206"/>
                    <a:pt x="105" y="440"/>
                    <a:pt x="304" y="451"/>
                  </a:cubicBezTo>
                  <a:cubicBezTo>
                    <a:pt x="421" y="451"/>
                    <a:pt x="527" y="358"/>
                    <a:pt x="527" y="229"/>
                  </a:cubicBezTo>
                  <a:cubicBezTo>
                    <a:pt x="535" y="93"/>
                    <a:pt x="422" y="1"/>
                    <a:pt x="3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5020400" y="1685400"/>
              <a:ext cx="14950" cy="11200"/>
            </a:xfrm>
            <a:custGeom>
              <a:avLst/>
              <a:gdLst/>
              <a:ahLst/>
              <a:cxnLst/>
              <a:rect l="l" t="t" r="r" b="b"/>
              <a:pathLst>
                <a:path w="598" h="448" extrusionOk="0">
                  <a:moveTo>
                    <a:pt x="293" y="0"/>
                  </a:moveTo>
                  <a:cubicBezTo>
                    <a:pt x="94" y="0"/>
                    <a:pt x="1" y="246"/>
                    <a:pt x="141" y="386"/>
                  </a:cubicBezTo>
                  <a:cubicBezTo>
                    <a:pt x="182" y="427"/>
                    <a:pt x="238" y="448"/>
                    <a:pt x="295" y="448"/>
                  </a:cubicBezTo>
                  <a:cubicBezTo>
                    <a:pt x="352" y="448"/>
                    <a:pt x="410" y="427"/>
                    <a:pt x="457" y="386"/>
                  </a:cubicBezTo>
                  <a:cubicBezTo>
                    <a:pt x="597" y="246"/>
                    <a:pt x="492" y="0"/>
                    <a:pt x="293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4964250" y="1660175"/>
              <a:ext cx="11275" cy="11100"/>
            </a:xfrm>
            <a:custGeom>
              <a:avLst/>
              <a:gdLst/>
              <a:ahLst/>
              <a:cxnLst/>
              <a:rect l="l" t="t" r="r" b="b"/>
              <a:pathLst>
                <a:path w="451" h="444" extrusionOk="0">
                  <a:moveTo>
                    <a:pt x="225" y="0"/>
                  </a:moveTo>
                  <a:cubicBezTo>
                    <a:pt x="116" y="0"/>
                    <a:pt x="6" y="70"/>
                    <a:pt x="0" y="214"/>
                  </a:cubicBezTo>
                  <a:cubicBezTo>
                    <a:pt x="0" y="367"/>
                    <a:pt x="114" y="443"/>
                    <a:pt x="226" y="443"/>
                  </a:cubicBezTo>
                  <a:cubicBezTo>
                    <a:pt x="336" y="443"/>
                    <a:pt x="445" y="370"/>
                    <a:pt x="445" y="225"/>
                  </a:cubicBezTo>
                  <a:cubicBezTo>
                    <a:pt x="451" y="76"/>
                    <a:pt x="338" y="0"/>
                    <a:pt x="22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4903700" y="1683050"/>
              <a:ext cx="14950" cy="11150"/>
            </a:xfrm>
            <a:custGeom>
              <a:avLst/>
              <a:gdLst/>
              <a:ahLst/>
              <a:cxnLst/>
              <a:rect l="l" t="t" r="r" b="b"/>
              <a:pathLst>
                <a:path w="598" h="446" extrusionOk="0">
                  <a:moveTo>
                    <a:pt x="295" y="1"/>
                  </a:moveTo>
                  <a:cubicBezTo>
                    <a:pt x="238" y="1"/>
                    <a:pt x="182" y="24"/>
                    <a:pt x="141" y="71"/>
                  </a:cubicBezTo>
                  <a:cubicBezTo>
                    <a:pt x="1" y="211"/>
                    <a:pt x="94" y="445"/>
                    <a:pt x="293" y="445"/>
                  </a:cubicBezTo>
                  <a:cubicBezTo>
                    <a:pt x="492" y="445"/>
                    <a:pt x="597" y="211"/>
                    <a:pt x="457" y="71"/>
                  </a:cubicBezTo>
                  <a:cubicBezTo>
                    <a:pt x="410" y="24"/>
                    <a:pt x="352" y="1"/>
                    <a:pt x="29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4877675" y="1740625"/>
              <a:ext cx="15825" cy="11225"/>
            </a:xfrm>
            <a:custGeom>
              <a:avLst/>
              <a:gdLst/>
              <a:ahLst/>
              <a:cxnLst/>
              <a:rect l="l" t="t" r="r" b="b"/>
              <a:pathLst>
                <a:path w="633" h="449" extrusionOk="0">
                  <a:moveTo>
                    <a:pt x="285" y="1"/>
                  </a:moveTo>
                  <a:cubicBezTo>
                    <a:pt x="7" y="1"/>
                    <a:pt x="0" y="448"/>
                    <a:pt x="295" y="448"/>
                  </a:cubicBezTo>
                  <a:cubicBezTo>
                    <a:pt x="302" y="448"/>
                    <a:pt x="309" y="447"/>
                    <a:pt x="316" y="447"/>
                  </a:cubicBezTo>
                  <a:cubicBezTo>
                    <a:pt x="327" y="448"/>
                    <a:pt x="338" y="449"/>
                    <a:pt x="348" y="449"/>
                  </a:cubicBezTo>
                  <a:cubicBezTo>
                    <a:pt x="629" y="449"/>
                    <a:pt x="633" y="2"/>
                    <a:pt x="328" y="2"/>
                  </a:cubicBezTo>
                  <a:cubicBezTo>
                    <a:pt x="324" y="2"/>
                    <a:pt x="320" y="2"/>
                    <a:pt x="316" y="2"/>
                  </a:cubicBezTo>
                  <a:cubicBezTo>
                    <a:pt x="306" y="1"/>
                    <a:pt x="295" y="1"/>
                    <a:pt x="285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4913800" y="1840075"/>
              <a:ext cx="19475" cy="16525"/>
            </a:xfrm>
            <a:custGeom>
              <a:avLst/>
              <a:gdLst/>
              <a:ahLst/>
              <a:cxnLst/>
              <a:rect l="l" t="t" r="r" b="b"/>
              <a:pathLst>
                <a:path w="779" h="661" extrusionOk="0">
                  <a:moveTo>
                    <a:pt x="409" y="0"/>
                  </a:moveTo>
                  <a:cubicBezTo>
                    <a:pt x="279" y="0"/>
                    <a:pt x="153" y="77"/>
                    <a:pt x="100" y="201"/>
                  </a:cubicBezTo>
                  <a:cubicBezTo>
                    <a:pt x="0" y="461"/>
                    <a:pt x="210" y="660"/>
                    <a:pt x="420" y="660"/>
                  </a:cubicBezTo>
                  <a:cubicBezTo>
                    <a:pt x="532" y="660"/>
                    <a:pt x="643" y="604"/>
                    <a:pt x="708" y="470"/>
                  </a:cubicBezTo>
                  <a:cubicBezTo>
                    <a:pt x="778" y="294"/>
                    <a:pt x="708" y="107"/>
                    <a:pt x="533" y="25"/>
                  </a:cubicBezTo>
                  <a:cubicBezTo>
                    <a:pt x="493" y="8"/>
                    <a:pt x="450" y="0"/>
                    <a:pt x="40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4998075" y="184175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1"/>
                  </a:moveTo>
                  <a:cubicBezTo>
                    <a:pt x="180" y="1"/>
                    <a:pt x="0" y="227"/>
                    <a:pt x="98" y="461"/>
                  </a:cubicBezTo>
                  <a:cubicBezTo>
                    <a:pt x="151" y="594"/>
                    <a:pt x="272" y="674"/>
                    <a:pt x="403" y="674"/>
                  </a:cubicBezTo>
                  <a:cubicBezTo>
                    <a:pt x="445" y="674"/>
                    <a:pt x="489" y="666"/>
                    <a:pt x="531" y="649"/>
                  </a:cubicBezTo>
                  <a:cubicBezTo>
                    <a:pt x="812" y="532"/>
                    <a:pt x="812" y="146"/>
                    <a:pt x="543" y="29"/>
                  </a:cubicBezTo>
                  <a:cubicBezTo>
                    <a:pt x="496" y="9"/>
                    <a:pt x="450" y="1"/>
                    <a:pt x="40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5059000" y="178357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11" y="1"/>
                  </a:moveTo>
                  <a:cubicBezTo>
                    <a:pt x="369" y="1"/>
                    <a:pt x="325" y="9"/>
                    <a:pt x="282" y="27"/>
                  </a:cubicBezTo>
                  <a:cubicBezTo>
                    <a:pt x="1" y="133"/>
                    <a:pt x="1" y="531"/>
                    <a:pt x="270" y="648"/>
                  </a:cubicBezTo>
                  <a:cubicBezTo>
                    <a:pt x="310" y="665"/>
                    <a:pt x="352" y="673"/>
                    <a:pt x="394" y="673"/>
                  </a:cubicBezTo>
                  <a:cubicBezTo>
                    <a:pt x="524" y="673"/>
                    <a:pt x="653" y="596"/>
                    <a:pt x="715" y="472"/>
                  </a:cubicBezTo>
                  <a:cubicBezTo>
                    <a:pt x="813" y="245"/>
                    <a:pt x="637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5060600" y="16996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11" y="1"/>
                  </a:moveTo>
                  <a:cubicBezTo>
                    <a:pt x="285" y="1"/>
                    <a:pt x="159" y="68"/>
                    <a:pt x="101" y="201"/>
                  </a:cubicBezTo>
                  <a:cubicBezTo>
                    <a:pt x="1" y="431"/>
                    <a:pt x="182" y="669"/>
                    <a:pt x="411" y="669"/>
                  </a:cubicBezTo>
                  <a:cubicBezTo>
                    <a:pt x="451" y="669"/>
                    <a:pt x="492" y="661"/>
                    <a:pt x="534" y="646"/>
                  </a:cubicBezTo>
                  <a:cubicBezTo>
                    <a:pt x="709" y="576"/>
                    <a:pt x="791" y="377"/>
                    <a:pt x="721" y="213"/>
                  </a:cubicBezTo>
                  <a:cubicBezTo>
                    <a:pt x="668" y="71"/>
                    <a:pt x="540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5002175" y="1639075"/>
              <a:ext cx="19725" cy="16850"/>
            </a:xfrm>
            <a:custGeom>
              <a:avLst/>
              <a:gdLst/>
              <a:ahLst/>
              <a:cxnLst/>
              <a:rect l="l" t="t" r="r" b="b"/>
              <a:pathLst>
                <a:path w="789" h="674" extrusionOk="0">
                  <a:moveTo>
                    <a:pt x="410" y="0"/>
                  </a:moveTo>
                  <a:cubicBezTo>
                    <a:pt x="188" y="0"/>
                    <a:pt x="0" y="226"/>
                    <a:pt x="98" y="461"/>
                  </a:cubicBezTo>
                  <a:cubicBezTo>
                    <a:pt x="151" y="603"/>
                    <a:pt x="279" y="673"/>
                    <a:pt x="408" y="673"/>
                  </a:cubicBezTo>
                  <a:cubicBezTo>
                    <a:pt x="533" y="673"/>
                    <a:pt x="660" y="606"/>
                    <a:pt x="718" y="473"/>
                  </a:cubicBezTo>
                  <a:cubicBezTo>
                    <a:pt x="788" y="297"/>
                    <a:pt x="706" y="110"/>
                    <a:pt x="542" y="28"/>
                  </a:cubicBezTo>
                  <a:cubicBezTo>
                    <a:pt x="498" y="9"/>
                    <a:pt x="453" y="0"/>
                    <a:pt x="41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4918025" y="1637375"/>
              <a:ext cx="20375" cy="16875"/>
            </a:xfrm>
            <a:custGeom>
              <a:avLst/>
              <a:gdLst/>
              <a:ahLst/>
              <a:cxnLst/>
              <a:rect l="l" t="t" r="r" b="b"/>
              <a:pathLst>
                <a:path w="815" h="675" extrusionOk="0">
                  <a:moveTo>
                    <a:pt x="411" y="1"/>
                  </a:moveTo>
                  <a:cubicBezTo>
                    <a:pt x="368" y="1"/>
                    <a:pt x="324" y="9"/>
                    <a:pt x="282" y="26"/>
                  </a:cubicBezTo>
                  <a:cubicBezTo>
                    <a:pt x="1" y="131"/>
                    <a:pt x="1" y="529"/>
                    <a:pt x="282" y="646"/>
                  </a:cubicBezTo>
                  <a:cubicBezTo>
                    <a:pt x="326" y="665"/>
                    <a:pt x="371" y="674"/>
                    <a:pt x="414" y="674"/>
                  </a:cubicBezTo>
                  <a:cubicBezTo>
                    <a:pt x="633" y="674"/>
                    <a:pt x="814" y="448"/>
                    <a:pt x="726" y="213"/>
                  </a:cubicBezTo>
                  <a:cubicBezTo>
                    <a:pt x="673" y="80"/>
                    <a:pt x="546" y="1"/>
                    <a:pt x="411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4854525" y="1695275"/>
              <a:ext cx="22300" cy="16850"/>
            </a:xfrm>
            <a:custGeom>
              <a:avLst/>
              <a:gdLst/>
              <a:ahLst/>
              <a:cxnLst/>
              <a:rect l="l" t="t" r="r" b="b"/>
              <a:pathLst>
                <a:path w="892" h="674" extrusionOk="0">
                  <a:moveTo>
                    <a:pt x="491" y="0"/>
                  </a:moveTo>
                  <a:cubicBezTo>
                    <a:pt x="172" y="0"/>
                    <a:pt x="1" y="504"/>
                    <a:pt x="377" y="646"/>
                  </a:cubicBezTo>
                  <a:cubicBezTo>
                    <a:pt x="423" y="665"/>
                    <a:pt x="469" y="674"/>
                    <a:pt x="515" y="674"/>
                  </a:cubicBezTo>
                  <a:cubicBezTo>
                    <a:pt x="643" y="674"/>
                    <a:pt x="761" y="604"/>
                    <a:pt x="821" y="483"/>
                  </a:cubicBezTo>
                  <a:cubicBezTo>
                    <a:pt x="891" y="307"/>
                    <a:pt x="810" y="108"/>
                    <a:pt x="646" y="38"/>
                  </a:cubicBezTo>
                  <a:cubicBezTo>
                    <a:pt x="592" y="12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4856025" y="177957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0" y="1"/>
                  </a:moveTo>
                  <a:cubicBezTo>
                    <a:pt x="341" y="1"/>
                    <a:pt x="300" y="8"/>
                    <a:pt x="258" y="24"/>
                  </a:cubicBezTo>
                  <a:cubicBezTo>
                    <a:pt x="83" y="94"/>
                    <a:pt x="1" y="281"/>
                    <a:pt x="71" y="457"/>
                  </a:cubicBezTo>
                  <a:cubicBezTo>
                    <a:pt x="124" y="598"/>
                    <a:pt x="249" y="669"/>
                    <a:pt x="376" y="669"/>
                  </a:cubicBezTo>
                  <a:cubicBezTo>
                    <a:pt x="501" y="669"/>
                    <a:pt x="627" y="601"/>
                    <a:pt x="691" y="468"/>
                  </a:cubicBezTo>
                  <a:cubicBezTo>
                    <a:pt x="791" y="239"/>
                    <a:pt x="610" y="1"/>
                    <a:pt x="38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4865675" y="1840100"/>
              <a:ext cx="7075" cy="5600"/>
            </a:xfrm>
            <a:custGeom>
              <a:avLst/>
              <a:gdLst/>
              <a:ahLst/>
              <a:cxnLst/>
              <a:rect l="l" t="t" r="r" b="b"/>
              <a:pathLst>
                <a:path w="283" h="224" extrusionOk="0">
                  <a:moveTo>
                    <a:pt x="130" y="1"/>
                  </a:moveTo>
                  <a:cubicBezTo>
                    <a:pt x="100" y="1"/>
                    <a:pt x="71" y="13"/>
                    <a:pt x="48" y="36"/>
                  </a:cubicBezTo>
                  <a:cubicBezTo>
                    <a:pt x="13" y="71"/>
                    <a:pt x="1" y="141"/>
                    <a:pt x="48" y="188"/>
                  </a:cubicBezTo>
                  <a:cubicBezTo>
                    <a:pt x="70" y="213"/>
                    <a:pt x="96" y="224"/>
                    <a:pt x="122" y="224"/>
                  </a:cubicBezTo>
                  <a:cubicBezTo>
                    <a:pt x="205" y="224"/>
                    <a:pt x="283" y="116"/>
                    <a:pt x="211" y="36"/>
                  </a:cubicBezTo>
                  <a:cubicBezTo>
                    <a:pt x="188" y="13"/>
                    <a:pt x="159" y="1"/>
                    <a:pt x="130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4962500" y="188227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8" y="0"/>
                  </a:moveTo>
                  <a:cubicBezTo>
                    <a:pt x="59" y="0"/>
                    <a:pt x="0" y="45"/>
                    <a:pt x="0" y="116"/>
                  </a:cubicBezTo>
                  <a:cubicBezTo>
                    <a:pt x="0" y="174"/>
                    <a:pt x="47" y="221"/>
                    <a:pt x="117" y="221"/>
                  </a:cubicBezTo>
                  <a:cubicBezTo>
                    <a:pt x="121" y="221"/>
                    <a:pt x="125" y="222"/>
                    <a:pt x="129" y="222"/>
                  </a:cubicBezTo>
                  <a:cubicBezTo>
                    <a:pt x="216" y="222"/>
                    <a:pt x="266" y="101"/>
                    <a:pt x="199" y="34"/>
                  </a:cubicBezTo>
                  <a:cubicBezTo>
                    <a:pt x="176" y="11"/>
                    <a:pt x="147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5060475" y="1844025"/>
              <a:ext cx="5875" cy="5725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120" y="0"/>
                  </a:moveTo>
                  <a:cubicBezTo>
                    <a:pt x="95" y="0"/>
                    <a:pt x="69" y="10"/>
                    <a:pt x="47" y="31"/>
                  </a:cubicBezTo>
                  <a:cubicBezTo>
                    <a:pt x="0" y="78"/>
                    <a:pt x="0" y="148"/>
                    <a:pt x="47" y="195"/>
                  </a:cubicBezTo>
                  <a:cubicBezTo>
                    <a:pt x="70" y="218"/>
                    <a:pt x="98" y="228"/>
                    <a:pt x="125" y="228"/>
                  </a:cubicBezTo>
                  <a:cubicBezTo>
                    <a:pt x="181" y="228"/>
                    <a:pt x="234" y="184"/>
                    <a:pt x="234" y="113"/>
                  </a:cubicBezTo>
                  <a:cubicBezTo>
                    <a:pt x="234" y="48"/>
                    <a:pt x="178" y="0"/>
                    <a:pt x="12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5102000" y="1748025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61" y="0"/>
                  </a:moveTo>
                  <a:cubicBezTo>
                    <a:pt x="133" y="0"/>
                    <a:pt x="106" y="11"/>
                    <a:pt x="83" y="34"/>
                  </a:cubicBezTo>
                  <a:cubicBezTo>
                    <a:pt x="1" y="104"/>
                    <a:pt x="59" y="221"/>
                    <a:pt x="153" y="221"/>
                  </a:cubicBezTo>
                  <a:cubicBezTo>
                    <a:pt x="211" y="221"/>
                    <a:pt x="270" y="174"/>
                    <a:pt x="270" y="116"/>
                  </a:cubicBezTo>
                  <a:cubicBezTo>
                    <a:pt x="270" y="45"/>
                    <a:pt x="217" y="0"/>
                    <a:pt x="161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5064575" y="1650300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5"/>
                  </a:cubicBezTo>
                  <a:cubicBezTo>
                    <a:pt x="0" y="70"/>
                    <a:pt x="0" y="141"/>
                    <a:pt x="35" y="187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6" y="223"/>
                    <a:pt x="176" y="211"/>
                    <a:pt x="199" y="187"/>
                  </a:cubicBezTo>
                  <a:cubicBezTo>
                    <a:pt x="246" y="141"/>
                    <a:pt x="246" y="70"/>
                    <a:pt x="199" y="35"/>
                  </a:cubicBezTo>
                  <a:cubicBezTo>
                    <a:pt x="176" y="12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4966975" y="1608150"/>
              <a:ext cx="6950" cy="5625"/>
            </a:xfrm>
            <a:custGeom>
              <a:avLst/>
              <a:gdLst/>
              <a:ahLst/>
              <a:cxnLst/>
              <a:rect l="l" t="t" r="r" b="b"/>
              <a:pathLst>
                <a:path w="278" h="225" extrusionOk="0">
                  <a:moveTo>
                    <a:pt x="176" y="0"/>
                  </a:moveTo>
                  <a:cubicBezTo>
                    <a:pt x="171" y="0"/>
                    <a:pt x="166" y="1"/>
                    <a:pt x="161" y="2"/>
                  </a:cubicBezTo>
                  <a:cubicBezTo>
                    <a:pt x="153" y="1"/>
                    <a:pt x="147" y="0"/>
                    <a:pt x="140" y="0"/>
                  </a:cubicBezTo>
                  <a:cubicBezTo>
                    <a:pt x="0" y="0"/>
                    <a:pt x="4" y="224"/>
                    <a:pt x="150" y="224"/>
                  </a:cubicBezTo>
                  <a:cubicBezTo>
                    <a:pt x="153" y="224"/>
                    <a:pt x="157" y="224"/>
                    <a:pt x="161" y="224"/>
                  </a:cubicBezTo>
                  <a:cubicBezTo>
                    <a:pt x="219" y="224"/>
                    <a:pt x="277" y="177"/>
                    <a:pt x="277" y="107"/>
                  </a:cubicBezTo>
                  <a:cubicBezTo>
                    <a:pt x="277" y="54"/>
                    <a:pt x="229" y="0"/>
                    <a:pt x="17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4869775" y="1646200"/>
              <a:ext cx="6175" cy="5650"/>
            </a:xfrm>
            <a:custGeom>
              <a:avLst/>
              <a:gdLst/>
              <a:ahLst/>
              <a:cxnLst/>
              <a:rect l="l" t="t" r="r" b="b"/>
              <a:pathLst>
                <a:path w="247" h="226" extrusionOk="0">
                  <a:moveTo>
                    <a:pt x="119" y="1"/>
                  </a:moveTo>
                  <a:cubicBezTo>
                    <a:pt x="91" y="1"/>
                    <a:pt x="65" y="12"/>
                    <a:pt x="47" y="36"/>
                  </a:cubicBezTo>
                  <a:cubicBezTo>
                    <a:pt x="1" y="82"/>
                    <a:pt x="1" y="153"/>
                    <a:pt x="47" y="199"/>
                  </a:cubicBezTo>
                  <a:cubicBezTo>
                    <a:pt x="65" y="217"/>
                    <a:pt x="91" y="226"/>
                    <a:pt x="119" y="226"/>
                  </a:cubicBezTo>
                  <a:cubicBezTo>
                    <a:pt x="147" y="226"/>
                    <a:pt x="176" y="217"/>
                    <a:pt x="200" y="199"/>
                  </a:cubicBezTo>
                  <a:cubicBezTo>
                    <a:pt x="246" y="153"/>
                    <a:pt x="246" y="82"/>
                    <a:pt x="200" y="36"/>
                  </a:cubicBezTo>
                  <a:cubicBezTo>
                    <a:pt x="176" y="12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4827650" y="1742425"/>
              <a:ext cx="6475" cy="5550"/>
            </a:xfrm>
            <a:custGeom>
              <a:avLst/>
              <a:gdLst/>
              <a:ahLst/>
              <a:cxnLst/>
              <a:rect l="l" t="t" r="r" b="b"/>
              <a:pathLst>
                <a:path w="259" h="222" extrusionOk="0">
                  <a:moveTo>
                    <a:pt x="118" y="0"/>
                  </a:moveTo>
                  <a:cubicBezTo>
                    <a:pt x="59" y="0"/>
                    <a:pt x="1" y="47"/>
                    <a:pt x="1" y="106"/>
                  </a:cubicBezTo>
                  <a:cubicBezTo>
                    <a:pt x="1" y="177"/>
                    <a:pt x="54" y="221"/>
                    <a:pt x="110" y="221"/>
                  </a:cubicBezTo>
                  <a:cubicBezTo>
                    <a:pt x="137" y="221"/>
                    <a:pt x="165" y="211"/>
                    <a:pt x="188" y="188"/>
                  </a:cubicBezTo>
                  <a:cubicBezTo>
                    <a:pt x="258" y="117"/>
                    <a:pt x="212" y="0"/>
                    <a:pt x="11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4895525" y="1893050"/>
              <a:ext cx="13125" cy="11350"/>
            </a:xfrm>
            <a:custGeom>
              <a:avLst/>
              <a:gdLst/>
              <a:ahLst/>
              <a:cxnLst/>
              <a:rect l="l" t="t" r="r" b="b"/>
              <a:pathLst>
                <a:path w="525" h="454" extrusionOk="0">
                  <a:moveTo>
                    <a:pt x="256" y="0"/>
                  </a:moveTo>
                  <a:cubicBezTo>
                    <a:pt x="173" y="0"/>
                    <a:pt x="88" y="47"/>
                    <a:pt x="47" y="141"/>
                  </a:cubicBezTo>
                  <a:cubicBezTo>
                    <a:pt x="0" y="246"/>
                    <a:pt x="47" y="387"/>
                    <a:pt x="164" y="433"/>
                  </a:cubicBezTo>
                  <a:cubicBezTo>
                    <a:pt x="195" y="447"/>
                    <a:pt x="226" y="453"/>
                    <a:pt x="256" y="453"/>
                  </a:cubicBezTo>
                  <a:cubicBezTo>
                    <a:pt x="406" y="453"/>
                    <a:pt x="525" y="297"/>
                    <a:pt x="456" y="141"/>
                  </a:cubicBezTo>
                  <a:cubicBezTo>
                    <a:pt x="421" y="47"/>
                    <a:pt x="339" y="0"/>
                    <a:pt x="256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5021375" y="1895550"/>
              <a:ext cx="13375" cy="11375"/>
            </a:xfrm>
            <a:custGeom>
              <a:avLst/>
              <a:gdLst/>
              <a:ahLst/>
              <a:cxnLst/>
              <a:rect l="l" t="t" r="r" b="b"/>
              <a:pathLst>
                <a:path w="535" h="455" extrusionOk="0">
                  <a:moveTo>
                    <a:pt x="288" y="0"/>
                  </a:moveTo>
                  <a:cubicBezTo>
                    <a:pt x="146" y="0"/>
                    <a:pt x="0" y="132"/>
                    <a:pt x="67" y="310"/>
                  </a:cubicBezTo>
                  <a:cubicBezTo>
                    <a:pt x="103" y="400"/>
                    <a:pt x="187" y="455"/>
                    <a:pt x="276" y="455"/>
                  </a:cubicBezTo>
                  <a:cubicBezTo>
                    <a:pt x="304" y="455"/>
                    <a:pt x="332" y="450"/>
                    <a:pt x="359" y="439"/>
                  </a:cubicBezTo>
                  <a:cubicBezTo>
                    <a:pt x="476" y="404"/>
                    <a:pt x="535" y="263"/>
                    <a:pt x="488" y="146"/>
                  </a:cubicBezTo>
                  <a:cubicBezTo>
                    <a:pt x="450" y="44"/>
                    <a:pt x="369" y="0"/>
                    <a:pt x="28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5111375" y="1808500"/>
              <a:ext cx="14625" cy="11150"/>
            </a:xfrm>
            <a:custGeom>
              <a:avLst/>
              <a:gdLst/>
              <a:ahLst/>
              <a:cxnLst/>
              <a:rect l="l" t="t" r="r" b="b"/>
              <a:pathLst>
                <a:path w="585" h="446" extrusionOk="0">
                  <a:moveTo>
                    <a:pt x="319" y="0"/>
                  </a:moveTo>
                  <a:cubicBezTo>
                    <a:pt x="110" y="0"/>
                    <a:pt x="1" y="321"/>
                    <a:pt x="234" y="423"/>
                  </a:cubicBezTo>
                  <a:cubicBezTo>
                    <a:pt x="266" y="439"/>
                    <a:pt x="299" y="446"/>
                    <a:pt x="331" y="446"/>
                  </a:cubicBezTo>
                  <a:cubicBezTo>
                    <a:pt x="416" y="446"/>
                    <a:pt x="496" y="394"/>
                    <a:pt x="538" y="317"/>
                  </a:cubicBezTo>
                  <a:cubicBezTo>
                    <a:pt x="585" y="200"/>
                    <a:pt x="527" y="72"/>
                    <a:pt x="421" y="25"/>
                  </a:cubicBezTo>
                  <a:cubicBezTo>
                    <a:pt x="385" y="8"/>
                    <a:pt x="351" y="0"/>
                    <a:pt x="31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5115475" y="1682475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0" y="0"/>
                  </a:moveTo>
                  <a:cubicBezTo>
                    <a:pt x="187" y="0"/>
                    <a:pt x="105" y="47"/>
                    <a:pt x="70" y="141"/>
                  </a:cubicBezTo>
                  <a:cubicBezTo>
                    <a:pt x="0" y="290"/>
                    <a:pt x="117" y="448"/>
                    <a:pt x="269" y="448"/>
                  </a:cubicBezTo>
                  <a:cubicBezTo>
                    <a:pt x="296" y="448"/>
                    <a:pt x="323" y="443"/>
                    <a:pt x="351" y="433"/>
                  </a:cubicBezTo>
                  <a:cubicBezTo>
                    <a:pt x="468" y="386"/>
                    <a:pt x="526" y="258"/>
                    <a:pt x="480" y="141"/>
                  </a:cubicBezTo>
                  <a:cubicBezTo>
                    <a:pt x="439" y="47"/>
                    <a:pt x="354" y="0"/>
                    <a:pt x="270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5027725" y="1591600"/>
              <a:ext cx="13175" cy="11225"/>
            </a:xfrm>
            <a:custGeom>
              <a:avLst/>
              <a:gdLst/>
              <a:ahLst/>
              <a:cxnLst/>
              <a:rect l="l" t="t" r="r" b="b"/>
              <a:pathLst>
                <a:path w="527" h="449" extrusionOk="0">
                  <a:moveTo>
                    <a:pt x="275" y="0"/>
                  </a:moveTo>
                  <a:cubicBezTo>
                    <a:pt x="129" y="0"/>
                    <a:pt x="0" y="157"/>
                    <a:pt x="59" y="313"/>
                  </a:cubicBezTo>
                  <a:cubicBezTo>
                    <a:pt x="100" y="402"/>
                    <a:pt x="187" y="449"/>
                    <a:pt x="273" y="449"/>
                  </a:cubicBezTo>
                  <a:cubicBezTo>
                    <a:pt x="357" y="449"/>
                    <a:pt x="439" y="405"/>
                    <a:pt x="480" y="313"/>
                  </a:cubicBezTo>
                  <a:cubicBezTo>
                    <a:pt x="527" y="207"/>
                    <a:pt x="480" y="67"/>
                    <a:pt x="363" y="20"/>
                  </a:cubicBezTo>
                  <a:cubicBezTo>
                    <a:pt x="334" y="7"/>
                    <a:pt x="304" y="0"/>
                    <a:pt x="275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4901325" y="1589250"/>
              <a:ext cx="13225" cy="11175"/>
            </a:xfrm>
            <a:custGeom>
              <a:avLst/>
              <a:gdLst/>
              <a:ahLst/>
              <a:cxnLst/>
              <a:rect l="l" t="t" r="r" b="b"/>
              <a:pathLst>
                <a:path w="529" h="447" extrusionOk="0">
                  <a:moveTo>
                    <a:pt x="282" y="0"/>
                  </a:moveTo>
                  <a:cubicBezTo>
                    <a:pt x="142" y="0"/>
                    <a:pt x="1" y="129"/>
                    <a:pt x="61" y="301"/>
                  </a:cubicBezTo>
                  <a:cubicBezTo>
                    <a:pt x="96" y="391"/>
                    <a:pt x="180" y="446"/>
                    <a:pt x="270" y="446"/>
                  </a:cubicBezTo>
                  <a:cubicBezTo>
                    <a:pt x="298" y="446"/>
                    <a:pt x="326" y="441"/>
                    <a:pt x="353" y="430"/>
                  </a:cubicBezTo>
                  <a:cubicBezTo>
                    <a:pt x="470" y="383"/>
                    <a:pt x="529" y="255"/>
                    <a:pt x="482" y="138"/>
                  </a:cubicBezTo>
                  <a:cubicBezTo>
                    <a:pt x="440" y="41"/>
                    <a:pt x="361" y="0"/>
                    <a:pt x="28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4810125" y="167632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6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0" y="289"/>
                    <a:pt x="118" y="448"/>
                    <a:pt x="270" y="448"/>
                  </a:cubicBezTo>
                  <a:cubicBezTo>
                    <a:pt x="296" y="448"/>
                    <a:pt x="323" y="444"/>
                    <a:pt x="351" y="433"/>
                  </a:cubicBezTo>
                  <a:cubicBezTo>
                    <a:pt x="538" y="351"/>
                    <a:pt x="538" y="94"/>
                    <a:pt x="363" y="24"/>
                  </a:cubicBezTo>
                  <a:cubicBezTo>
                    <a:pt x="331" y="8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4807775" y="180217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1"/>
                  </a:moveTo>
                  <a:cubicBezTo>
                    <a:pt x="238" y="1"/>
                    <a:pt x="207" y="7"/>
                    <a:pt x="176" y="20"/>
                  </a:cubicBezTo>
                  <a:cubicBezTo>
                    <a:pt x="59" y="56"/>
                    <a:pt x="0" y="196"/>
                    <a:pt x="47" y="313"/>
                  </a:cubicBezTo>
                  <a:cubicBezTo>
                    <a:pt x="88" y="401"/>
                    <a:pt x="173" y="445"/>
                    <a:pt x="258" y="445"/>
                  </a:cubicBezTo>
                  <a:cubicBezTo>
                    <a:pt x="343" y="445"/>
                    <a:pt x="427" y="401"/>
                    <a:pt x="468" y="313"/>
                  </a:cubicBezTo>
                  <a:cubicBezTo>
                    <a:pt x="527" y="157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4825900" y="1878175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27" y="0"/>
                  </a:moveTo>
                  <a:cubicBezTo>
                    <a:pt x="100" y="0"/>
                    <a:pt x="71" y="11"/>
                    <a:pt x="48" y="34"/>
                  </a:cubicBezTo>
                  <a:cubicBezTo>
                    <a:pt x="1" y="69"/>
                    <a:pt x="1" y="139"/>
                    <a:pt x="48" y="186"/>
                  </a:cubicBezTo>
                  <a:cubicBezTo>
                    <a:pt x="70" y="209"/>
                    <a:pt x="98" y="219"/>
                    <a:pt x="126" y="219"/>
                  </a:cubicBezTo>
                  <a:cubicBezTo>
                    <a:pt x="182" y="219"/>
                    <a:pt x="235" y="175"/>
                    <a:pt x="235" y="104"/>
                  </a:cubicBezTo>
                  <a:cubicBezTo>
                    <a:pt x="235" y="42"/>
                    <a:pt x="183" y="0"/>
                    <a:pt x="12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4961325" y="1937425"/>
              <a:ext cx="6175" cy="5525"/>
            </a:xfrm>
            <a:custGeom>
              <a:avLst/>
              <a:gdLst/>
              <a:ahLst/>
              <a:cxnLst/>
              <a:rect l="l" t="t" r="r" b="b"/>
              <a:pathLst>
                <a:path w="247" h="221" extrusionOk="0">
                  <a:moveTo>
                    <a:pt x="123" y="1"/>
                  </a:moveTo>
                  <a:cubicBezTo>
                    <a:pt x="71" y="1"/>
                    <a:pt x="18" y="33"/>
                    <a:pt x="12" y="97"/>
                  </a:cubicBezTo>
                  <a:cubicBezTo>
                    <a:pt x="0" y="179"/>
                    <a:pt x="62" y="220"/>
                    <a:pt x="123" y="220"/>
                  </a:cubicBezTo>
                  <a:cubicBezTo>
                    <a:pt x="185" y="220"/>
                    <a:pt x="246" y="179"/>
                    <a:pt x="234" y="97"/>
                  </a:cubicBezTo>
                  <a:cubicBezTo>
                    <a:pt x="229" y="33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5098500" y="1883700"/>
              <a:ext cx="6450" cy="5575"/>
            </a:xfrm>
            <a:custGeom>
              <a:avLst/>
              <a:gdLst/>
              <a:ahLst/>
              <a:cxnLst/>
              <a:rect l="l" t="t" r="r" b="b"/>
              <a:pathLst>
                <a:path w="258" h="223" extrusionOk="0">
                  <a:moveTo>
                    <a:pt x="129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70"/>
                    <a:pt x="0" y="152"/>
                    <a:pt x="47" y="187"/>
                  </a:cubicBezTo>
                  <a:cubicBezTo>
                    <a:pt x="70" y="211"/>
                    <a:pt x="100" y="222"/>
                    <a:pt x="129" y="222"/>
                  </a:cubicBezTo>
                  <a:cubicBezTo>
                    <a:pt x="158" y="222"/>
                    <a:pt x="187" y="211"/>
                    <a:pt x="211" y="187"/>
                  </a:cubicBezTo>
                  <a:cubicBezTo>
                    <a:pt x="258" y="152"/>
                    <a:pt x="258" y="70"/>
                    <a:pt x="211" y="35"/>
                  </a:cubicBezTo>
                  <a:cubicBezTo>
                    <a:pt x="187" y="12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5157275" y="1749100"/>
              <a:ext cx="6475" cy="5625"/>
            </a:xfrm>
            <a:custGeom>
              <a:avLst/>
              <a:gdLst/>
              <a:ahLst/>
              <a:cxnLst/>
              <a:rect l="l" t="t" r="r" b="b"/>
              <a:pathLst>
                <a:path w="259" h="225" extrusionOk="0">
                  <a:moveTo>
                    <a:pt x="142" y="0"/>
                  </a:moveTo>
                  <a:cubicBezTo>
                    <a:pt x="117" y="0"/>
                    <a:pt x="92" y="9"/>
                    <a:pt x="71" y="26"/>
                  </a:cubicBezTo>
                  <a:cubicBezTo>
                    <a:pt x="1" y="96"/>
                    <a:pt x="48" y="225"/>
                    <a:pt x="153" y="225"/>
                  </a:cubicBezTo>
                  <a:cubicBezTo>
                    <a:pt x="211" y="225"/>
                    <a:pt x="258" y="178"/>
                    <a:pt x="258" y="120"/>
                  </a:cubicBezTo>
                  <a:cubicBezTo>
                    <a:pt x="258" y="46"/>
                    <a:pt x="200" y="0"/>
                    <a:pt x="142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5104350" y="16122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17" y="0"/>
                  </a:moveTo>
                  <a:cubicBezTo>
                    <a:pt x="88" y="0"/>
                    <a:pt x="59" y="12"/>
                    <a:pt x="35" y="36"/>
                  </a:cubicBezTo>
                  <a:cubicBezTo>
                    <a:pt x="0" y="71"/>
                    <a:pt x="0" y="141"/>
                    <a:pt x="35" y="188"/>
                  </a:cubicBezTo>
                  <a:cubicBezTo>
                    <a:pt x="59" y="211"/>
                    <a:pt x="88" y="223"/>
                    <a:pt x="117" y="223"/>
                  </a:cubicBezTo>
                  <a:cubicBezTo>
                    <a:pt x="147" y="223"/>
                    <a:pt x="176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76" y="12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4969075" y="1553475"/>
              <a:ext cx="6175" cy="5750"/>
            </a:xfrm>
            <a:custGeom>
              <a:avLst/>
              <a:gdLst/>
              <a:ahLst/>
              <a:cxnLst/>
              <a:rect l="l" t="t" r="r" b="b"/>
              <a:pathLst>
                <a:path w="247" h="230" extrusionOk="0">
                  <a:moveTo>
                    <a:pt x="123" y="1"/>
                  </a:moveTo>
                  <a:cubicBezTo>
                    <a:pt x="71" y="1"/>
                    <a:pt x="18" y="36"/>
                    <a:pt x="6" y="106"/>
                  </a:cubicBezTo>
                  <a:cubicBezTo>
                    <a:pt x="0" y="188"/>
                    <a:pt x="62" y="229"/>
                    <a:pt x="123" y="229"/>
                  </a:cubicBezTo>
                  <a:cubicBezTo>
                    <a:pt x="185" y="229"/>
                    <a:pt x="246" y="188"/>
                    <a:pt x="240" y="106"/>
                  </a:cubicBezTo>
                  <a:cubicBezTo>
                    <a:pt x="229" y="36"/>
                    <a:pt x="176" y="1"/>
                    <a:pt x="12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4832050" y="16067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08" y="0"/>
                  </a:moveTo>
                  <a:cubicBezTo>
                    <a:pt x="52" y="0"/>
                    <a:pt x="0" y="42"/>
                    <a:pt x="0" y="104"/>
                  </a:cubicBezTo>
                  <a:cubicBezTo>
                    <a:pt x="0" y="175"/>
                    <a:pt x="53" y="220"/>
                    <a:pt x="110" y="220"/>
                  </a:cubicBezTo>
                  <a:cubicBezTo>
                    <a:pt x="137" y="220"/>
                    <a:pt x="165" y="209"/>
                    <a:pt x="188" y="186"/>
                  </a:cubicBezTo>
                  <a:cubicBezTo>
                    <a:pt x="234" y="140"/>
                    <a:pt x="234" y="69"/>
                    <a:pt x="188" y="34"/>
                  </a:cubicBezTo>
                  <a:cubicBezTo>
                    <a:pt x="164" y="11"/>
                    <a:pt x="136" y="0"/>
                    <a:pt x="108" y="0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4771800" y="174125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53" y="1"/>
                  </a:moveTo>
                  <a:cubicBezTo>
                    <a:pt x="0" y="1"/>
                    <a:pt x="0" y="223"/>
                    <a:pt x="153" y="223"/>
                  </a:cubicBezTo>
                  <a:cubicBezTo>
                    <a:pt x="293" y="223"/>
                    <a:pt x="293" y="1"/>
                    <a:pt x="153" y="1"/>
                  </a:cubicBezTo>
                  <a:close/>
                </a:path>
              </a:pathLst>
            </a:custGeom>
            <a:solidFill>
              <a:srgbClr val="F1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4147350" y="32218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3"/>
                    <a:pt x="153" y="686"/>
                  </a:cubicBezTo>
                  <a:cubicBezTo>
                    <a:pt x="230" y="770"/>
                    <a:pt x="335" y="811"/>
                    <a:pt x="441" y="811"/>
                  </a:cubicBezTo>
                  <a:cubicBezTo>
                    <a:pt x="543" y="811"/>
                    <a:pt x="646" y="773"/>
                    <a:pt x="726" y="698"/>
                  </a:cubicBezTo>
                  <a:cubicBezTo>
                    <a:pt x="890" y="546"/>
                    <a:pt x="902" y="289"/>
                    <a:pt x="738" y="125"/>
                  </a:cubicBezTo>
                  <a:cubicBezTo>
                    <a:pt x="660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4186250" y="322275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53" y="1"/>
                  </a:moveTo>
                  <a:cubicBezTo>
                    <a:pt x="351" y="1"/>
                    <a:pt x="251" y="39"/>
                    <a:pt x="176" y="113"/>
                  </a:cubicBezTo>
                  <a:cubicBezTo>
                    <a:pt x="13" y="265"/>
                    <a:pt x="1" y="523"/>
                    <a:pt x="165" y="686"/>
                  </a:cubicBezTo>
                  <a:cubicBezTo>
                    <a:pt x="242" y="770"/>
                    <a:pt x="347" y="811"/>
                    <a:pt x="453" y="811"/>
                  </a:cubicBezTo>
                  <a:cubicBezTo>
                    <a:pt x="555" y="811"/>
                    <a:pt x="658" y="773"/>
                    <a:pt x="738" y="698"/>
                  </a:cubicBezTo>
                  <a:cubicBezTo>
                    <a:pt x="902" y="546"/>
                    <a:pt x="902" y="289"/>
                    <a:pt x="750" y="125"/>
                  </a:cubicBezTo>
                  <a:cubicBezTo>
                    <a:pt x="666" y="42"/>
                    <a:pt x="559" y="1"/>
                    <a:pt x="45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4188100" y="3184000"/>
              <a:ext cx="21575" cy="20400"/>
            </a:xfrm>
            <a:custGeom>
              <a:avLst/>
              <a:gdLst/>
              <a:ahLst/>
              <a:cxnLst/>
              <a:rect l="l" t="t" r="r" b="b"/>
              <a:pathLst>
                <a:path w="863" h="816" extrusionOk="0">
                  <a:moveTo>
                    <a:pt x="409" y="0"/>
                  </a:moveTo>
                  <a:cubicBezTo>
                    <a:pt x="205" y="0"/>
                    <a:pt x="9" y="159"/>
                    <a:pt x="9" y="400"/>
                  </a:cubicBezTo>
                  <a:cubicBezTo>
                    <a:pt x="1" y="649"/>
                    <a:pt x="203" y="815"/>
                    <a:pt x="413" y="815"/>
                  </a:cubicBezTo>
                  <a:cubicBezTo>
                    <a:pt x="509" y="815"/>
                    <a:pt x="607" y="781"/>
                    <a:pt x="687" y="704"/>
                  </a:cubicBezTo>
                  <a:cubicBezTo>
                    <a:pt x="851" y="540"/>
                    <a:pt x="863" y="283"/>
                    <a:pt x="699" y="131"/>
                  </a:cubicBezTo>
                  <a:cubicBezTo>
                    <a:pt x="617" y="40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4148225" y="3183275"/>
              <a:ext cx="22275" cy="20275"/>
            </a:xfrm>
            <a:custGeom>
              <a:avLst/>
              <a:gdLst/>
              <a:ahLst/>
              <a:cxnLst/>
              <a:rect l="l" t="t" r="r" b="b"/>
              <a:pathLst>
                <a:path w="891" h="811" extrusionOk="0">
                  <a:moveTo>
                    <a:pt x="450" y="0"/>
                  </a:moveTo>
                  <a:cubicBezTo>
                    <a:pt x="348" y="0"/>
                    <a:pt x="245" y="38"/>
                    <a:pt x="165" y="113"/>
                  </a:cubicBezTo>
                  <a:cubicBezTo>
                    <a:pt x="1" y="265"/>
                    <a:pt x="1" y="522"/>
                    <a:pt x="153" y="686"/>
                  </a:cubicBezTo>
                  <a:cubicBezTo>
                    <a:pt x="231" y="770"/>
                    <a:pt x="335" y="810"/>
                    <a:pt x="441" y="810"/>
                  </a:cubicBezTo>
                  <a:cubicBezTo>
                    <a:pt x="543" y="810"/>
                    <a:pt x="646" y="772"/>
                    <a:pt x="726" y="698"/>
                  </a:cubicBezTo>
                  <a:cubicBezTo>
                    <a:pt x="890" y="546"/>
                    <a:pt x="890" y="288"/>
                    <a:pt x="738" y="125"/>
                  </a:cubicBezTo>
                  <a:cubicBezTo>
                    <a:pt x="661" y="41"/>
                    <a:pt x="556" y="0"/>
                    <a:pt x="4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4142700" y="3252200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50" y="1"/>
                  </a:moveTo>
                  <a:cubicBezTo>
                    <a:pt x="374" y="1"/>
                    <a:pt x="210" y="102"/>
                    <a:pt x="140" y="269"/>
                  </a:cubicBezTo>
                  <a:cubicBezTo>
                    <a:pt x="0" y="578"/>
                    <a:pt x="243" y="896"/>
                    <a:pt x="543" y="896"/>
                  </a:cubicBezTo>
                  <a:cubicBezTo>
                    <a:pt x="595" y="896"/>
                    <a:pt x="648" y="886"/>
                    <a:pt x="702" y="866"/>
                  </a:cubicBezTo>
                  <a:cubicBezTo>
                    <a:pt x="1076" y="713"/>
                    <a:pt x="1088" y="199"/>
                    <a:pt x="725" y="35"/>
                  </a:cubicBezTo>
                  <a:cubicBezTo>
                    <a:pt x="667" y="12"/>
                    <a:pt x="608" y="1"/>
                    <a:pt x="55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185075" y="3253025"/>
              <a:ext cx="26950" cy="22500"/>
            </a:xfrm>
            <a:custGeom>
              <a:avLst/>
              <a:gdLst/>
              <a:ahLst/>
              <a:cxnLst/>
              <a:rect l="l" t="t" r="r" b="b"/>
              <a:pathLst>
                <a:path w="1078" h="900" extrusionOk="0">
                  <a:moveTo>
                    <a:pt x="538" y="1"/>
                  </a:moveTo>
                  <a:cubicBezTo>
                    <a:pt x="243" y="1"/>
                    <a:pt x="1" y="297"/>
                    <a:pt x="118" y="610"/>
                  </a:cubicBezTo>
                  <a:cubicBezTo>
                    <a:pt x="190" y="789"/>
                    <a:pt x="357" y="900"/>
                    <a:pt x="537" y="900"/>
                  </a:cubicBezTo>
                  <a:cubicBezTo>
                    <a:pt x="592" y="900"/>
                    <a:pt x="648" y="890"/>
                    <a:pt x="703" y="868"/>
                  </a:cubicBezTo>
                  <a:cubicBezTo>
                    <a:pt x="1066" y="716"/>
                    <a:pt x="1077" y="201"/>
                    <a:pt x="715" y="37"/>
                  </a:cubicBezTo>
                  <a:cubicBezTo>
                    <a:pt x="655" y="12"/>
                    <a:pt x="595" y="1"/>
                    <a:pt x="53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4215225" y="3223925"/>
              <a:ext cx="27200" cy="22400"/>
            </a:xfrm>
            <a:custGeom>
              <a:avLst/>
              <a:gdLst/>
              <a:ahLst/>
              <a:cxnLst/>
              <a:rect l="l" t="t" r="r" b="b"/>
              <a:pathLst>
                <a:path w="1088" h="896" extrusionOk="0">
                  <a:moveTo>
                    <a:pt x="545" y="1"/>
                  </a:moveTo>
                  <a:cubicBezTo>
                    <a:pt x="493" y="1"/>
                    <a:pt x="440" y="10"/>
                    <a:pt x="386" y="31"/>
                  </a:cubicBezTo>
                  <a:cubicBezTo>
                    <a:pt x="12" y="183"/>
                    <a:pt x="0" y="698"/>
                    <a:pt x="363" y="862"/>
                  </a:cubicBezTo>
                  <a:cubicBezTo>
                    <a:pt x="421" y="885"/>
                    <a:pt x="480" y="896"/>
                    <a:pt x="538" y="896"/>
                  </a:cubicBezTo>
                  <a:cubicBezTo>
                    <a:pt x="714" y="896"/>
                    <a:pt x="877" y="795"/>
                    <a:pt x="948" y="628"/>
                  </a:cubicBezTo>
                  <a:cubicBezTo>
                    <a:pt x="1087" y="319"/>
                    <a:pt x="844" y="1"/>
                    <a:pt x="5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216100" y="3182100"/>
              <a:ext cx="26350" cy="22300"/>
            </a:xfrm>
            <a:custGeom>
              <a:avLst/>
              <a:gdLst/>
              <a:ahLst/>
              <a:cxnLst/>
              <a:rect l="l" t="t" r="r" b="b"/>
              <a:pathLst>
                <a:path w="1054" h="892" extrusionOk="0">
                  <a:moveTo>
                    <a:pt x="547" y="0"/>
                  </a:moveTo>
                  <a:cubicBezTo>
                    <a:pt x="384" y="0"/>
                    <a:pt x="221" y="88"/>
                    <a:pt x="141" y="265"/>
                  </a:cubicBezTo>
                  <a:cubicBezTo>
                    <a:pt x="1" y="574"/>
                    <a:pt x="244" y="892"/>
                    <a:pt x="551" y="892"/>
                  </a:cubicBezTo>
                  <a:cubicBezTo>
                    <a:pt x="604" y="892"/>
                    <a:pt x="659" y="882"/>
                    <a:pt x="714" y="862"/>
                  </a:cubicBezTo>
                  <a:cubicBezTo>
                    <a:pt x="936" y="768"/>
                    <a:pt x="1053" y="511"/>
                    <a:pt x="960" y="289"/>
                  </a:cubicBezTo>
                  <a:cubicBezTo>
                    <a:pt x="888" y="97"/>
                    <a:pt x="718" y="0"/>
                    <a:pt x="54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4187150" y="3151725"/>
              <a:ext cx="26325" cy="22425"/>
            </a:xfrm>
            <a:custGeom>
              <a:avLst/>
              <a:gdLst/>
              <a:ahLst/>
              <a:cxnLst/>
              <a:rect l="l" t="t" r="r" b="b"/>
              <a:pathLst>
                <a:path w="1053" h="897" extrusionOk="0">
                  <a:moveTo>
                    <a:pt x="531" y="1"/>
                  </a:moveTo>
                  <a:cubicBezTo>
                    <a:pt x="239" y="1"/>
                    <a:pt x="0" y="304"/>
                    <a:pt x="117" y="614"/>
                  </a:cubicBezTo>
                  <a:cubicBezTo>
                    <a:pt x="194" y="803"/>
                    <a:pt x="362" y="897"/>
                    <a:pt x="532" y="897"/>
                  </a:cubicBezTo>
                  <a:cubicBezTo>
                    <a:pt x="699" y="897"/>
                    <a:pt x="866" y="806"/>
                    <a:pt x="948" y="626"/>
                  </a:cubicBezTo>
                  <a:cubicBezTo>
                    <a:pt x="1053" y="404"/>
                    <a:pt x="948" y="135"/>
                    <a:pt x="714" y="41"/>
                  </a:cubicBezTo>
                  <a:cubicBezTo>
                    <a:pt x="652" y="13"/>
                    <a:pt x="590" y="1"/>
                    <a:pt x="5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4145000" y="3151050"/>
              <a:ext cx="26375" cy="22350"/>
            </a:xfrm>
            <a:custGeom>
              <a:avLst/>
              <a:gdLst/>
              <a:ahLst/>
              <a:cxnLst/>
              <a:rect l="l" t="t" r="r" b="b"/>
              <a:pathLst>
                <a:path w="1055" h="894" extrusionOk="0">
                  <a:moveTo>
                    <a:pt x="540" y="1"/>
                  </a:moveTo>
                  <a:cubicBezTo>
                    <a:pt x="376" y="1"/>
                    <a:pt x="211" y="89"/>
                    <a:pt x="130" y="267"/>
                  </a:cubicBezTo>
                  <a:cubicBezTo>
                    <a:pt x="0" y="576"/>
                    <a:pt x="236" y="894"/>
                    <a:pt x="541" y="894"/>
                  </a:cubicBezTo>
                  <a:cubicBezTo>
                    <a:pt x="593" y="894"/>
                    <a:pt x="648" y="884"/>
                    <a:pt x="703" y="864"/>
                  </a:cubicBezTo>
                  <a:cubicBezTo>
                    <a:pt x="937" y="782"/>
                    <a:pt x="1054" y="513"/>
                    <a:pt x="949" y="279"/>
                  </a:cubicBezTo>
                  <a:cubicBezTo>
                    <a:pt x="878" y="94"/>
                    <a:pt x="710" y="1"/>
                    <a:pt x="54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4114375" y="3179925"/>
              <a:ext cx="27150" cy="22250"/>
            </a:xfrm>
            <a:custGeom>
              <a:avLst/>
              <a:gdLst/>
              <a:ahLst/>
              <a:cxnLst/>
              <a:rect l="l" t="t" r="r" b="b"/>
              <a:pathLst>
                <a:path w="1086" h="890" extrusionOk="0">
                  <a:moveTo>
                    <a:pt x="545" y="0"/>
                  </a:moveTo>
                  <a:cubicBezTo>
                    <a:pt x="374" y="0"/>
                    <a:pt x="208" y="97"/>
                    <a:pt x="138" y="270"/>
                  </a:cubicBezTo>
                  <a:cubicBezTo>
                    <a:pt x="0" y="576"/>
                    <a:pt x="236" y="890"/>
                    <a:pt x="538" y="890"/>
                  </a:cubicBezTo>
                  <a:cubicBezTo>
                    <a:pt x="594" y="890"/>
                    <a:pt x="653" y="879"/>
                    <a:pt x="712" y="855"/>
                  </a:cubicBezTo>
                  <a:cubicBezTo>
                    <a:pt x="1074" y="715"/>
                    <a:pt x="1086" y="188"/>
                    <a:pt x="723" y="36"/>
                  </a:cubicBezTo>
                  <a:cubicBezTo>
                    <a:pt x="666" y="12"/>
                    <a:pt x="605" y="0"/>
                    <a:pt x="5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4114600" y="3221900"/>
              <a:ext cx="26075" cy="22350"/>
            </a:xfrm>
            <a:custGeom>
              <a:avLst/>
              <a:gdLst/>
              <a:ahLst/>
              <a:cxnLst/>
              <a:rect l="l" t="t" r="r" b="b"/>
              <a:pathLst>
                <a:path w="1043" h="894" extrusionOk="0">
                  <a:moveTo>
                    <a:pt x="499" y="0"/>
                  </a:moveTo>
                  <a:cubicBezTo>
                    <a:pt x="447" y="0"/>
                    <a:pt x="393" y="10"/>
                    <a:pt x="340" y="30"/>
                  </a:cubicBezTo>
                  <a:cubicBezTo>
                    <a:pt x="106" y="124"/>
                    <a:pt x="1" y="381"/>
                    <a:pt x="82" y="615"/>
                  </a:cubicBezTo>
                  <a:cubicBezTo>
                    <a:pt x="154" y="799"/>
                    <a:pt x="325" y="893"/>
                    <a:pt x="497" y="893"/>
                  </a:cubicBezTo>
                  <a:cubicBezTo>
                    <a:pt x="664" y="893"/>
                    <a:pt x="833" y="805"/>
                    <a:pt x="913" y="627"/>
                  </a:cubicBezTo>
                  <a:cubicBezTo>
                    <a:pt x="1043" y="318"/>
                    <a:pt x="798" y="0"/>
                    <a:pt x="49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4112850" y="3264475"/>
              <a:ext cx="12300" cy="11200"/>
            </a:xfrm>
            <a:custGeom>
              <a:avLst/>
              <a:gdLst/>
              <a:ahLst/>
              <a:cxnLst/>
              <a:rect l="l" t="t" r="r" b="b"/>
              <a:pathLst>
                <a:path w="492" h="448" extrusionOk="0">
                  <a:moveTo>
                    <a:pt x="245" y="0"/>
                  </a:moveTo>
                  <a:cubicBezTo>
                    <a:pt x="188" y="0"/>
                    <a:pt x="129" y="24"/>
                    <a:pt x="82" y="70"/>
                  </a:cubicBezTo>
                  <a:cubicBezTo>
                    <a:pt x="0" y="152"/>
                    <a:pt x="0" y="293"/>
                    <a:pt x="82" y="386"/>
                  </a:cubicBezTo>
                  <a:cubicBezTo>
                    <a:pt x="129" y="427"/>
                    <a:pt x="188" y="448"/>
                    <a:pt x="245" y="448"/>
                  </a:cubicBezTo>
                  <a:cubicBezTo>
                    <a:pt x="302" y="448"/>
                    <a:pt x="357" y="427"/>
                    <a:pt x="398" y="386"/>
                  </a:cubicBezTo>
                  <a:cubicBezTo>
                    <a:pt x="492" y="293"/>
                    <a:pt x="492" y="152"/>
                    <a:pt x="398" y="70"/>
                  </a:cubicBezTo>
                  <a:cubicBezTo>
                    <a:pt x="357" y="24"/>
                    <a:pt x="302" y="0"/>
                    <a:pt x="24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4171050" y="328987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8" y="1"/>
                  </a:moveTo>
                  <a:cubicBezTo>
                    <a:pt x="118" y="1"/>
                    <a:pt x="6" y="74"/>
                    <a:pt x="1" y="224"/>
                  </a:cubicBezTo>
                  <a:cubicBezTo>
                    <a:pt x="1" y="341"/>
                    <a:pt x="94" y="447"/>
                    <a:pt x="223" y="447"/>
                  </a:cubicBezTo>
                  <a:cubicBezTo>
                    <a:pt x="351" y="447"/>
                    <a:pt x="445" y="353"/>
                    <a:pt x="445" y="224"/>
                  </a:cubicBezTo>
                  <a:cubicBezTo>
                    <a:pt x="451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4229550" y="3266800"/>
              <a:ext cx="13550" cy="11050"/>
            </a:xfrm>
            <a:custGeom>
              <a:avLst/>
              <a:gdLst/>
              <a:ahLst/>
              <a:cxnLst/>
              <a:rect l="l" t="t" r="r" b="b"/>
              <a:pathLst>
                <a:path w="542" h="442" extrusionOk="0">
                  <a:moveTo>
                    <a:pt x="245" y="1"/>
                  </a:moveTo>
                  <a:cubicBezTo>
                    <a:pt x="188" y="1"/>
                    <a:pt x="129" y="24"/>
                    <a:pt x="82" y="71"/>
                  </a:cubicBezTo>
                  <a:cubicBezTo>
                    <a:pt x="0" y="153"/>
                    <a:pt x="0" y="293"/>
                    <a:pt x="82" y="387"/>
                  </a:cubicBezTo>
                  <a:lnTo>
                    <a:pt x="82" y="375"/>
                  </a:lnTo>
                  <a:cubicBezTo>
                    <a:pt x="129" y="422"/>
                    <a:pt x="181" y="441"/>
                    <a:pt x="232" y="441"/>
                  </a:cubicBezTo>
                  <a:cubicBezTo>
                    <a:pt x="397" y="441"/>
                    <a:pt x="541" y="232"/>
                    <a:pt x="398" y="71"/>
                  </a:cubicBezTo>
                  <a:cubicBezTo>
                    <a:pt x="357" y="24"/>
                    <a:pt x="302" y="1"/>
                    <a:pt x="24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4253525" y="3209250"/>
              <a:ext cx="13200" cy="11100"/>
            </a:xfrm>
            <a:custGeom>
              <a:avLst/>
              <a:gdLst/>
              <a:ahLst/>
              <a:cxnLst/>
              <a:rect l="l" t="t" r="r" b="b"/>
              <a:pathLst>
                <a:path w="528" h="444" extrusionOk="0">
                  <a:moveTo>
                    <a:pt x="293" y="0"/>
                  </a:moveTo>
                  <a:cubicBezTo>
                    <a:pt x="241" y="0"/>
                    <a:pt x="187" y="18"/>
                    <a:pt x="141" y="57"/>
                  </a:cubicBezTo>
                  <a:cubicBezTo>
                    <a:pt x="1" y="197"/>
                    <a:pt x="94" y="443"/>
                    <a:pt x="293" y="443"/>
                  </a:cubicBezTo>
                  <a:cubicBezTo>
                    <a:pt x="300" y="443"/>
                    <a:pt x="306" y="444"/>
                    <a:pt x="313" y="444"/>
                  </a:cubicBezTo>
                  <a:cubicBezTo>
                    <a:pt x="432" y="444"/>
                    <a:pt x="527" y="343"/>
                    <a:pt x="527" y="232"/>
                  </a:cubicBezTo>
                  <a:cubicBezTo>
                    <a:pt x="527" y="93"/>
                    <a:pt x="413" y="0"/>
                    <a:pt x="29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4232475" y="3150650"/>
              <a:ext cx="11725" cy="11225"/>
            </a:xfrm>
            <a:custGeom>
              <a:avLst/>
              <a:gdLst/>
              <a:ahLst/>
              <a:cxnLst/>
              <a:rect l="l" t="t" r="r" b="b"/>
              <a:pathLst>
                <a:path w="469" h="449" extrusionOk="0">
                  <a:moveTo>
                    <a:pt x="217" y="0"/>
                  </a:moveTo>
                  <a:cubicBezTo>
                    <a:pt x="105" y="0"/>
                    <a:pt x="0" y="91"/>
                    <a:pt x="0" y="225"/>
                  </a:cubicBezTo>
                  <a:cubicBezTo>
                    <a:pt x="0" y="358"/>
                    <a:pt x="105" y="449"/>
                    <a:pt x="217" y="449"/>
                  </a:cubicBezTo>
                  <a:cubicBezTo>
                    <a:pt x="272" y="449"/>
                    <a:pt x="328" y="427"/>
                    <a:pt x="375" y="377"/>
                  </a:cubicBezTo>
                  <a:cubicBezTo>
                    <a:pt x="468" y="295"/>
                    <a:pt x="468" y="154"/>
                    <a:pt x="375" y="72"/>
                  </a:cubicBezTo>
                  <a:cubicBezTo>
                    <a:pt x="328" y="22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4172525" y="3125250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4" y="0"/>
                  </a:moveTo>
                  <a:cubicBezTo>
                    <a:pt x="105" y="0"/>
                    <a:pt x="0" y="234"/>
                    <a:pt x="140" y="387"/>
                  </a:cubicBezTo>
                  <a:cubicBezTo>
                    <a:pt x="187" y="433"/>
                    <a:pt x="245" y="454"/>
                    <a:pt x="301" y="454"/>
                  </a:cubicBezTo>
                  <a:cubicBezTo>
                    <a:pt x="416" y="454"/>
                    <a:pt x="526" y="368"/>
                    <a:pt x="526" y="234"/>
                  </a:cubicBezTo>
                  <a:cubicBezTo>
                    <a:pt x="526" y="106"/>
                    <a:pt x="433" y="0"/>
                    <a:pt x="30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4113725" y="3148275"/>
              <a:ext cx="14950" cy="11225"/>
            </a:xfrm>
            <a:custGeom>
              <a:avLst/>
              <a:gdLst/>
              <a:ahLst/>
              <a:cxnLst/>
              <a:rect l="l" t="t" r="r" b="b"/>
              <a:pathLst>
                <a:path w="598" h="449" extrusionOk="0">
                  <a:moveTo>
                    <a:pt x="303" y="1"/>
                  </a:moveTo>
                  <a:cubicBezTo>
                    <a:pt x="246" y="1"/>
                    <a:pt x="188" y="21"/>
                    <a:pt x="141" y="62"/>
                  </a:cubicBezTo>
                  <a:cubicBezTo>
                    <a:pt x="1" y="203"/>
                    <a:pt x="106" y="448"/>
                    <a:pt x="305" y="448"/>
                  </a:cubicBezTo>
                  <a:cubicBezTo>
                    <a:pt x="504" y="448"/>
                    <a:pt x="597" y="203"/>
                    <a:pt x="457" y="62"/>
                  </a:cubicBezTo>
                  <a:cubicBezTo>
                    <a:pt x="416" y="21"/>
                    <a:pt x="360" y="1"/>
                    <a:pt x="3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4088350" y="3205950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288" y="1"/>
                  </a:moveTo>
                  <a:cubicBezTo>
                    <a:pt x="98" y="1"/>
                    <a:pt x="1" y="239"/>
                    <a:pt x="138" y="376"/>
                  </a:cubicBezTo>
                  <a:cubicBezTo>
                    <a:pt x="184" y="422"/>
                    <a:pt x="242" y="443"/>
                    <a:pt x="299" y="443"/>
                  </a:cubicBezTo>
                  <a:cubicBezTo>
                    <a:pt x="414" y="443"/>
                    <a:pt x="524" y="357"/>
                    <a:pt x="524" y="224"/>
                  </a:cubicBezTo>
                  <a:cubicBezTo>
                    <a:pt x="524" y="107"/>
                    <a:pt x="431" y="1"/>
                    <a:pt x="302" y="1"/>
                  </a:cubicBezTo>
                  <a:cubicBezTo>
                    <a:pt x="297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4124550" y="3305125"/>
              <a:ext cx="19750" cy="16900"/>
            </a:xfrm>
            <a:custGeom>
              <a:avLst/>
              <a:gdLst/>
              <a:ahLst/>
              <a:cxnLst/>
              <a:rect l="l" t="t" r="r" b="b"/>
              <a:pathLst>
                <a:path w="790" h="676" extrusionOk="0">
                  <a:moveTo>
                    <a:pt x="392" y="0"/>
                  </a:moveTo>
                  <a:cubicBezTo>
                    <a:pt x="267" y="0"/>
                    <a:pt x="141" y="71"/>
                    <a:pt x="82" y="211"/>
                  </a:cubicBezTo>
                  <a:cubicBezTo>
                    <a:pt x="0" y="375"/>
                    <a:pt x="82" y="574"/>
                    <a:pt x="246" y="644"/>
                  </a:cubicBezTo>
                  <a:cubicBezTo>
                    <a:pt x="294" y="666"/>
                    <a:pt x="343" y="676"/>
                    <a:pt x="389" y="676"/>
                  </a:cubicBezTo>
                  <a:cubicBezTo>
                    <a:pt x="612" y="676"/>
                    <a:pt x="790" y="443"/>
                    <a:pt x="702" y="211"/>
                  </a:cubicBezTo>
                  <a:cubicBezTo>
                    <a:pt x="644" y="71"/>
                    <a:pt x="518" y="0"/>
                    <a:pt x="39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4208350" y="3306950"/>
              <a:ext cx="20350" cy="16925"/>
            </a:xfrm>
            <a:custGeom>
              <a:avLst/>
              <a:gdLst/>
              <a:ahLst/>
              <a:cxnLst/>
              <a:rect l="l" t="t" r="r" b="b"/>
              <a:pathLst>
                <a:path w="814" h="677" extrusionOk="0">
                  <a:moveTo>
                    <a:pt x="401" y="0"/>
                  </a:moveTo>
                  <a:cubicBezTo>
                    <a:pt x="178" y="0"/>
                    <a:pt x="1" y="231"/>
                    <a:pt x="88" y="454"/>
                  </a:cubicBezTo>
                  <a:cubicBezTo>
                    <a:pt x="142" y="589"/>
                    <a:pt x="273" y="676"/>
                    <a:pt x="411" y="676"/>
                  </a:cubicBezTo>
                  <a:cubicBezTo>
                    <a:pt x="452" y="676"/>
                    <a:pt x="493" y="669"/>
                    <a:pt x="532" y="653"/>
                  </a:cubicBezTo>
                  <a:cubicBezTo>
                    <a:pt x="813" y="536"/>
                    <a:pt x="813" y="150"/>
                    <a:pt x="544" y="33"/>
                  </a:cubicBezTo>
                  <a:cubicBezTo>
                    <a:pt x="496" y="10"/>
                    <a:pt x="447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4269025" y="3248875"/>
              <a:ext cx="20575" cy="16825"/>
            </a:xfrm>
            <a:custGeom>
              <a:avLst/>
              <a:gdLst/>
              <a:ahLst/>
              <a:cxnLst/>
              <a:rect l="l" t="t" r="r" b="b"/>
              <a:pathLst>
                <a:path w="823" h="673" extrusionOk="0">
                  <a:moveTo>
                    <a:pt x="421" y="0"/>
                  </a:moveTo>
                  <a:cubicBezTo>
                    <a:pt x="380" y="0"/>
                    <a:pt x="336" y="9"/>
                    <a:pt x="293" y="28"/>
                  </a:cubicBezTo>
                  <a:cubicBezTo>
                    <a:pt x="12" y="133"/>
                    <a:pt x="1" y="519"/>
                    <a:pt x="281" y="648"/>
                  </a:cubicBezTo>
                  <a:cubicBezTo>
                    <a:pt x="322" y="665"/>
                    <a:pt x="364" y="673"/>
                    <a:pt x="406" y="673"/>
                  </a:cubicBezTo>
                  <a:cubicBezTo>
                    <a:pt x="535" y="673"/>
                    <a:pt x="661" y="596"/>
                    <a:pt x="714" y="472"/>
                  </a:cubicBezTo>
                  <a:cubicBezTo>
                    <a:pt x="822" y="236"/>
                    <a:pt x="642" y="0"/>
                    <a:pt x="4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4270925" y="316485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406" y="0"/>
                  </a:moveTo>
                  <a:cubicBezTo>
                    <a:pt x="282" y="0"/>
                    <a:pt x="158" y="68"/>
                    <a:pt x="100" y="206"/>
                  </a:cubicBezTo>
                  <a:cubicBezTo>
                    <a:pt x="0" y="436"/>
                    <a:pt x="181" y="674"/>
                    <a:pt x="411" y="674"/>
                  </a:cubicBezTo>
                  <a:cubicBezTo>
                    <a:pt x="450" y="674"/>
                    <a:pt x="492" y="667"/>
                    <a:pt x="533" y="651"/>
                  </a:cubicBezTo>
                  <a:cubicBezTo>
                    <a:pt x="709" y="581"/>
                    <a:pt x="790" y="382"/>
                    <a:pt x="720" y="206"/>
                  </a:cubicBezTo>
                  <a:cubicBezTo>
                    <a:pt x="661" y="70"/>
                    <a:pt x="533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4212725" y="3104375"/>
              <a:ext cx="19475" cy="16700"/>
            </a:xfrm>
            <a:custGeom>
              <a:avLst/>
              <a:gdLst/>
              <a:ahLst/>
              <a:cxnLst/>
              <a:rect l="l" t="t" r="r" b="b"/>
              <a:pathLst>
                <a:path w="779" h="668" extrusionOk="0">
                  <a:moveTo>
                    <a:pt x="401" y="0"/>
                  </a:moveTo>
                  <a:cubicBezTo>
                    <a:pt x="182" y="0"/>
                    <a:pt x="0" y="227"/>
                    <a:pt x="88" y="461"/>
                  </a:cubicBezTo>
                  <a:cubicBezTo>
                    <a:pt x="142" y="597"/>
                    <a:pt x="269" y="667"/>
                    <a:pt x="398" y="667"/>
                  </a:cubicBezTo>
                  <a:cubicBezTo>
                    <a:pt x="524" y="667"/>
                    <a:pt x="651" y="600"/>
                    <a:pt x="708" y="461"/>
                  </a:cubicBezTo>
                  <a:cubicBezTo>
                    <a:pt x="779" y="297"/>
                    <a:pt x="708" y="98"/>
                    <a:pt x="533" y="28"/>
                  </a:cubicBezTo>
                  <a:cubicBezTo>
                    <a:pt x="489" y="9"/>
                    <a:pt x="444" y="0"/>
                    <a:pt x="40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4128350" y="3102425"/>
              <a:ext cx="20350" cy="16825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403" y="1"/>
                  </a:moveTo>
                  <a:cubicBezTo>
                    <a:pt x="362" y="1"/>
                    <a:pt x="321" y="8"/>
                    <a:pt x="281" y="24"/>
                  </a:cubicBezTo>
                  <a:cubicBezTo>
                    <a:pt x="0" y="141"/>
                    <a:pt x="0" y="527"/>
                    <a:pt x="270" y="644"/>
                  </a:cubicBezTo>
                  <a:cubicBezTo>
                    <a:pt x="316" y="664"/>
                    <a:pt x="362" y="672"/>
                    <a:pt x="407" y="672"/>
                  </a:cubicBezTo>
                  <a:cubicBezTo>
                    <a:pt x="633" y="672"/>
                    <a:pt x="814" y="448"/>
                    <a:pt x="726" y="223"/>
                  </a:cubicBezTo>
                  <a:cubicBezTo>
                    <a:pt x="672" y="88"/>
                    <a:pt x="540" y="1"/>
                    <a:pt x="40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4068100" y="3160725"/>
              <a:ext cx="22300" cy="16975"/>
            </a:xfrm>
            <a:custGeom>
              <a:avLst/>
              <a:gdLst/>
              <a:ahLst/>
              <a:cxnLst/>
              <a:rect l="l" t="t" r="r" b="b"/>
              <a:pathLst>
                <a:path w="892" h="679" extrusionOk="0">
                  <a:moveTo>
                    <a:pt x="374" y="0"/>
                  </a:moveTo>
                  <a:cubicBezTo>
                    <a:pt x="243" y="0"/>
                    <a:pt x="122" y="79"/>
                    <a:pt x="71" y="208"/>
                  </a:cubicBezTo>
                  <a:cubicBezTo>
                    <a:pt x="0" y="371"/>
                    <a:pt x="71" y="570"/>
                    <a:pt x="246" y="640"/>
                  </a:cubicBezTo>
                  <a:cubicBezTo>
                    <a:pt x="300" y="667"/>
                    <a:pt x="352" y="678"/>
                    <a:pt x="400" y="678"/>
                  </a:cubicBezTo>
                  <a:cubicBezTo>
                    <a:pt x="720" y="678"/>
                    <a:pt x="891" y="174"/>
                    <a:pt x="515" y="32"/>
                  </a:cubicBezTo>
                  <a:cubicBezTo>
                    <a:pt x="469" y="10"/>
                    <a:pt x="421" y="0"/>
                    <a:pt x="37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4066050" y="3244600"/>
              <a:ext cx="19775" cy="16850"/>
            </a:xfrm>
            <a:custGeom>
              <a:avLst/>
              <a:gdLst/>
              <a:ahLst/>
              <a:cxnLst/>
              <a:rect l="l" t="t" r="r" b="b"/>
              <a:pathLst>
                <a:path w="791" h="674" extrusionOk="0">
                  <a:moveTo>
                    <a:pt x="388" y="0"/>
                  </a:moveTo>
                  <a:cubicBezTo>
                    <a:pt x="349" y="0"/>
                    <a:pt x="309" y="8"/>
                    <a:pt x="270" y="23"/>
                  </a:cubicBezTo>
                  <a:cubicBezTo>
                    <a:pt x="94" y="93"/>
                    <a:pt x="1" y="292"/>
                    <a:pt x="82" y="468"/>
                  </a:cubicBezTo>
                  <a:cubicBezTo>
                    <a:pt x="136" y="604"/>
                    <a:pt x="261" y="674"/>
                    <a:pt x="386" y="674"/>
                  </a:cubicBezTo>
                  <a:cubicBezTo>
                    <a:pt x="509" y="674"/>
                    <a:pt x="633" y="607"/>
                    <a:pt x="691" y="468"/>
                  </a:cubicBezTo>
                  <a:cubicBezTo>
                    <a:pt x="791" y="238"/>
                    <a:pt x="610" y="0"/>
                    <a:pt x="3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4075125" y="3305350"/>
              <a:ext cx="7025" cy="5625"/>
            </a:xfrm>
            <a:custGeom>
              <a:avLst/>
              <a:gdLst/>
              <a:ahLst/>
              <a:cxnLst/>
              <a:rect l="l" t="t" r="r" b="b"/>
              <a:pathLst>
                <a:path w="281" h="225" extrusionOk="0">
                  <a:moveTo>
                    <a:pt x="163" y="0"/>
                  </a:moveTo>
                  <a:cubicBezTo>
                    <a:pt x="135" y="0"/>
                    <a:pt x="106" y="9"/>
                    <a:pt x="82" y="26"/>
                  </a:cubicBezTo>
                  <a:cubicBezTo>
                    <a:pt x="1" y="108"/>
                    <a:pt x="73" y="224"/>
                    <a:pt x="159" y="224"/>
                  </a:cubicBezTo>
                  <a:cubicBezTo>
                    <a:pt x="184" y="224"/>
                    <a:pt x="210" y="214"/>
                    <a:pt x="234" y="190"/>
                  </a:cubicBezTo>
                  <a:cubicBezTo>
                    <a:pt x="281" y="143"/>
                    <a:pt x="281" y="73"/>
                    <a:pt x="234" y="26"/>
                  </a:cubicBezTo>
                  <a:cubicBezTo>
                    <a:pt x="217" y="9"/>
                    <a:pt x="190" y="0"/>
                    <a:pt x="16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4172800" y="3347425"/>
              <a:ext cx="6750" cy="5675"/>
            </a:xfrm>
            <a:custGeom>
              <a:avLst/>
              <a:gdLst/>
              <a:ahLst/>
              <a:cxnLst/>
              <a:rect l="l" t="t" r="r" b="b"/>
              <a:pathLst>
                <a:path w="270" h="227" extrusionOk="0">
                  <a:moveTo>
                    <a:pt x="112" y="1"/>
                  </a:moveTo>
                  <a:cubicBezTo>
                    <a:pt x="53" y="1"/>
                    <a:pt x="1" y="48"/>
                    <a:pt x="1" y="110"/>
                  </a:cubicBezTo>
                  <a:cubicBezTo>
                    <a:pt x="1" y="180"/>
                    <a:pt x="48" y="227"/>
                    <a:pt x="106" y="227"/>
                  </a:cubicBezTo>
                  <a:cubicBezTo>
                    <a:pt x="211" y="227"/>
                    <a:pt x="270" y="110"/>
                    <a:pt x="200" y="40"/>
                  </a:cubicBezTo>
                  <a:cubicBezTo>
                    <a:pt x="172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4270775" y="3309250"/>
              <a:ext cx="7050" cy="5625"/>
            </a:xfrm>
            <a:custGeom>
              <a:avLst/>
              <a:gdLst/>
              <a:ahLst/>
              <a:cxnLst/>
              <a:rect l="l" t="t" r="r" b="b"/>
              <a:pathLst>
                <a:path w="282" h="225" extrusionOk="0">
                  <a:moveTo>
                    <a:pt x="118" y="0"/>
                  </a:moveTo>
                  <a:cubicBezTo>
                    <a:pt x="91" y="0"/>
                    <a:pt x="63" y="10"/>
                    <a:pt x="36" y="34"/>
                  </a:cubicBezTo>
                  <a:cubicBezTo>
                    <a:pt x="1" y="81"/>
                    <a:pt x="1" y="151"/>
                    <a:pt x="36" y="198"/>
                  </a:cubicBezTo>
                  <a:cubicBezTo>
                    <a:pt x="59" y="216"/>
                    <a:pt x="89" y="224"/>
                    <a:pt x="118" y="224"/>
                  </a:cubicBezTo>
                  <a:cubicBezTo>
                    <a:pt x="147" y="224"/>
                    <a:pt x="176" y="216"/>
                    <a:pt x="200" y="198"/>
                  </a:cubicBezTo>
                  <a:cubicBezTo>
                    <a:pt x="281" y="117"/>
                    <a:pt x="209" y="0"/>
                    <a:pt x="11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4313200" y="3213025"/>
              <a:ext cx="6750" cy="5850"/>
            </a:xfrm>
            <a:custGeom>
              <a:avLst/>
              <a:gdLst/>
              <a:ahLst/>
              <a:cxnLst/>
              <a:rect l="l" t="t" r="r" b="b"/>
              <a:pathLst>
                <a:path w="270" h="234" extrusionOk="0">
                  <a:moveTo>
                    <a:pt x="121" y="1"/>
                  </a:moveTo>
                  <a:cubicBezTo>
                    <a:pt x="65" y="1"/>
                    <a:pt x="12" y="45"/>
                    <a:pt x="12" y="116"/>
                  </a:cubicBezTo>
                  <a:cubicBezTo>
                    <a:pt x="0" y="175"/>
                    <a:pt x="59" y="221"/>
                    <a:pt x="117" y="233"/>
                  </a:cubicBezTo>
                  <a:cubicBezTo>
                    <a:pt x="211" y="233"/>
                    <a:pt x="269" y="116"/>
                    <a:pt x="199" y="34"/>
                  </a:cubicBezTo>
                  <a:cubicBezTo>
                    <a:pt x="176" y="11"/>
                    <a:pt x="148" y="1"/>
                    <a:pt x="12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4274575" y="3115325"/>
              <a:ext cx="7275" cy="5625"/>
            </a:xfrm>
            <a:custGeom>
              <a:avLst/>
              <a:gdLst/>
              <a:ahLst/>
              <a:cxnLst/>
              <a:rect l="l" t="t" r="r" b="b"/>
              <a:pathLst>
                <a:path w="291" h="225" extrusionOk="0">
                  <a:moveTo>
                    <a:pt x="125" y="1"/>
                  </a:moveTo>
                  <a:cubicBezTo>
                    <a:pt x="99" y="1"/>
                    <a:pt x="72" y="11"/>
                    <a:pt x="48" y="35"/>
                  </a:cubicBezTo>
                  <a:cubicBezTo>
                    <a:pt x="1" y="82"/>
                    <a:pt x="1" y="152"/>
                    <a:pt x="48" y="199"/>
                  </a:cubicBezTo>
                  <a:cubicBezTo>
                    <a:pt x="71" y="216"/>
                    <a:pt x="100" y="225"/>
                    <a:pt x="130" y="225"/>
                  </a:cubicBezTo>
                  <a:cubicBezTo>
                    <a:pt x="159" y="225"/>
                    <a:pt x="188" y="216"/>
                    <a:pt x="212" y="199"/>
                  </a:cubicBezTo>
                  <a:lnTo>
                    <a:pt x="200" y="199"/>
                  </a:lnTo>
                  <a:cubicBezTo>
                    <a:pt x="290" y="117"/>
                    <a:pt x="213" y="1"/>
                    <a:pt x="12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4178225" y="3073050"/>
              <a:ext cx="6000" cy="5500"/>
            </a:xfrm>
            <a:custGeom>
              <a:avLst/>
              <a:gdLst/>
              <a:ahLst/>
              <a:cxnLst/>
              <a:rect l="l" t="t" r="r" b="b"/>
              <a:pathLst>
                <a:path w="240" h="220" extrusionOk="0">
                  <a:moveTo>
                    <a:pt x="122" y="0"/>
                  </a:moveTo>
                  <a:cubicBezTo>
                    <a:pt x="62" y="0"/>
                    <a:pt x="0" y="41"/>
                    <a:pt x="6" y="123"/>
                  </a:cubicBezTo>
                  <a:cubicBezTo>
                    <a:pt x="18" y="187"/>
                    <a:pt x="70" y="220"/>
                    <a:pt x="122" y="220"/>
                  </a:cubicBezTo>
                  <a:cubicBezTo>
                    <a:pt x="173" y="220"/>
                    <a:pt x="222" y="187"/>
                    <a:pt x="228" y="123"/>
                  </a:cubicBezTo>
                  <a:cubicBezTo>
                    <a:pt x="240" y="41"/>
                    <a:pt x="181" y="0"/>
                    <a:pt x="12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4079800" y="3111250"/>
              <a:ext cx="7325" cy="5600"/>
            </a:xfrm>
            <a:custGeom>
              <a:avLst/>
              <a:gdLst/>
              <a:ahLst/>
              <a:cxnLst/>
              <a:rect l="l" t="t" r="r" b="b"/>
              <a:pathLst>
                <a:path w="293" h="224" extrusionOk="0">
                  <a:moveTo>
                    <a:pt x="124" y="0"/>
                  </a:moveTo>
                  <a:cubicBezTo>
                    <a:pt x="97" y="0"/>
                    <a:pt x="69" y="12"/>
                    <a:pt x="47" y="34"/>
                  </a:cubicBezTo>
                  <a:cubicBezTo>
                    <a:pt x="0" y="69"/>
                    <a:pt x="0" y="139"/>
                    <a:pt x="47" y="186"/>
                  </a:cubicBezTo>
                  <a:cubicBezTo>
                    <a:pt x="63" y="213"/>
                    <a:pt x="86" y="224"/>
                    <a:pt x="110" y="224"/>
                  </a:cubicBezTo>
                  <a:cubicBezTo>
                    <a:pt x="192" y="224"/>
                    <a:pt x="292" y="100"/>
                    <a:pt x="211" y="46"/>
                  </a:cubicBezTo>
                  <a:cubicBezTo>
                    <a:pt x="186" y="15"/>
                    <a:pt x="155" y="0"/>
                    <a:pt x="12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4037975" y="3207425"/>
              <a:ext cx="6450" cy="5775"/>
            </a:xfrm>
            <a:custGeom>
              <a:avLst/>
              <a:gdLst/>
              <a:ahLst/>
              <a:cxnLst/>
              <a:rect l="l" t="t" r="r" b="b"/>
              <a:pathLst>
                <a:path w="258" h="231" extrusionOk="0">
                  <a:moveTo>
                    <a:pt x="106" y="1"/>
                  </a:moveTo>
                  <a:cubicBezTo>
                    <a:pt x="47" y="1"/>
                    <a:pt x="0" y="48"/>
                    <a:pt x="0" y="118"/>
                  </a:cubicBezTo>
                  <a:cubicBezTo>
                    <a:pt x="0" y="183"/>
                    <a:pt x="57" y="231"/>
                    <a:pt x="114" y="231"/>
                  </a:cubicBezTo>
                  <a:cubicBezTo>
                    <a:pt x="140" y="231"/>
                    <a:pt x="166" y="221"/>
                    <a:pt x="188" y="200"/>
                  </a:cubicBezTo>
                  <a:cubicBezTo>
                    <a:pt x="258" y="130"/>
                    <a:pt x="211" y="1"/>
                    <a:pt x="1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4105250" y="3358350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4" y="53"/>
                    <a:pt x="70" y="129"/>
                  </a:cubicBezTo>
                  <a:cubicBezTo>
                    <a:pt x="1" y="289"/>
                    <a:pt x="118" y="449"/>
                    <a:pt x="270" y="449"/>
                  </a:cubicBezTo>
                  <a:cubicBezTo>
                    <a:pt x="296" y="449"/>
                    <a:pt x="324" y="444"/>
                    <a:pt x="351" y="433"/>
                  </a:cubicBezTo>
                  <a:cubicBezTo>
                    <a:pt x="538" y="352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4232050" y="3361175"/>
              <a:ext cx="13025" cy="11050"/>
            </a:xfrm>
            <a:custGeom>
              <a:avLst/>
              <a:gdLst/>
              <a:ahLst/>
              <a:cxnLst/>
              <a:rect l="l" t="t" r="r" b="b"/>
              <a:pathLst>
                <a:path w="521" h="442" extrusionOk="0">
                  <a:moveTo>
                    <a:pt x="273" y="1"/>
                  </a:moveTo>
                  <a:cubicBezTo>
                    <a:pt x="139" y="1"/>
                    <a:pt x="0" y="125"/>
                    <a:pt x="52" y="297"/>
                  </a:cubicBezTo>
                  <a:cubicBezTo>
                    <a:pt x="88" y="387"/>
                    <a:pt x="172" y="442"/>
                    <a:pt x="262" y="442"/>
                  </a:cubicBezTo>
                  <a:cubicBezTo>
                    <a:pt x="289" y="442"/>
                    <a:pt x="317" y="437"/>
                    <a:pt x="345" y="426"/>
                  </a:cubicBezTo>
                  <a:cubicBezTo>
                    <a:pt x="462" y="379"/>
                    <a:pt x="520" y="250"/>
                    <a:pt x="462" y="133"/>
                  </a:cubicBezTo>
                  <a:cubicBezTo>
                    <a:pt x="424" y="40"/>
                    <a:pt x="349" y="1"/>
                    <a:pt x="2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4322850" y="3273625"/>
              <a:ext cx="13725" cy="11200"/>
            </a:xfrm>
            <a:custGeom>
              <a:avLst/>
              <a:gdLst/>
              <a:ahLst/>
              <a:cxnLst/>
              <a:rect l="l" t="t" r="r" b="b"/>
              <a:pathLst>
                <a:path w="549" h="448" extrusionOk="0">
                  <a:moveTo>
                    <a:pt x="286" y="0"/>
                  </a:moveTo>
                  <a:cubicBezTo>
                    <a:pt x="258" y="0"/>
                    <a:pt x="228" y="7"/>
                    <a:pt x="199" y="20"/>
                  </a:cubicBezTo>
                  <a:cubicBezTo>
                    <a:pt x="12" y="90"/>
                    <a:pt x="0" y="348"/>
                    <a:pt x="188" y="430"/>
                  </a:cubicBezTo>
                  <a:cubicBezTo>
                    <a:pt x="218" y="442"/>
                    <a:pt x="249" y="448"/>
                    <a:pt x="279" y="448"/>
                  </a:cubicBezTo>
                  <a:cubicBezTo>
                    <a:pt x="366" y="448"/>
                    <a:pt x="445" y="400"/>
                    <a:pt x="480" y="313"/>
                  </a:cubicBezTo>
                  <a:cubicBezTo>
                    <a:pt x="548" y="157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4325775" y="3147725"/>
              <a:ext cx="13175" cy="11275"/>
            </a:xfrm>
            <a:custGeom>
              <a:avLst/>
              <a:gdLst/>
              <a:ahLst/>
              <a:cxnLst/>
              <a:rect l="l" t="t" r="r" b="b"/>
              <a:pathLst>
                <a:path w="527" h="451" extrusionOk="0">
                  <a:moveTo>
                    <a:pt x="267" y="1"/>
                  </a:moveTo>
                  <a:cubicBezTo>
                    <a:pt x="185" y="1"/>
                    <a:pt x="105" y="45"/>
                    <a:pt x="71" y="131"/>
                  </a:cubicBezTo>
                  <a:cubicBezTo>
                    <a:pt x="1" y="291"/>
                    <a:pt x="118" y="450"/>
                    <a:pt x="270" y="450"/>
                  </a:cubicBezTo>
                  <a:cubicBezTo>
                    <a:pt x="296" y="450"/>
                    <a:pt x="324" y="445"/>
                    <a:pt x="351" y="435"/>
                  </a:cubicBezTo>
                  <a:cubicBezTo>
                    <a:pt x="468" y="388"/>
                    <a:pt x="527" y="260"/>
                    <a:pt x="480" y="143"/>
                  </a:cubicBezTo>
                  <a:cubicBezTo>
                    <a:pt x="438" y="48"/>
                    <a:pt x="351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4238050" y="3056875"/>
              <a:ext cx="13175" cy="11100"/>
            </a:xfrm>
            <a:custGeom>
              <a:avLst/>
              <a:gdLst/>
              <a:ahLst/>
              <a:cxnLst/>
              <a:rect l="l" t="t" r="r" b="b"/>
              <a:pathLst>
                <a:path w="527" h="444" extrusionOk="0">
                  <a:moveTo>
                    <a:pt x="266" y="1"/>
                  </a:moveTo>
                  <a:cubicBezTo>
                    <a:pt x="118" y="1"/>
                    <a:pt x="0" y="147"/>
                    <a:pt x="58" y="302"/>
                  </a:cubicBezTo>
                  <a:cubicBezTo>
                    <a:pt x="94" y="397"/>
                    <a:pt x="181" y="444"/>
                    <a:pt x="268" y="444"/>
                  </a:cubicBezTo>
                  <a:cubicBezTo>
                    <a:pt x="353" y="444"/>
                    <a:pt x="439" y="400"/>
                    <a:pt x="479" y="314"/>
                  </a:cubicBezTo>
                  <a:cubicBezTo>
                    <a:pt x="526" y="197"/>
                    <a:pt x="468" y="68"/>
                    <a:pt x="362" y="21"/>
                  </a:cubicBezTo>
                  <a:cubicBezTo>
                    <a:pt x="330" y="7"/>
                    <a:pt x="297" y="1"/>
                    <a:pt x="26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4111375" y="3054325"/>
              <a:ext cx="13775" cy="11200"/>
            </a:xfrm>
            <a:custGeom>
              <a:avLst/>
              <a:gdLst/>
              <a:ahLst/>
              <a:cxnLst/>
              <a:rect l="l" t="t" r="r" b="b"/>
              <a:pathLst>
                <a:path w="551" h="448" extrusionOk="0">
                  <a:moveTo>
                    <a:pt x="286" y="0"/>
                  </a:moveTo>
                  <a:cubicBezTo>
                    <a:pt x="257" y="0"/>
                    <a:pt x="227" y="6"/>
                    <a:pt x="200" y="18"/>
                  </a:cubicBezTo>
                  <a:cubicBezTo>
                    <a:pt x="13" y="88"/>
                    <a:pt x="1" y="346"/>
                    <a:pt x="188" y="427"/>
                  </a:cubicBezTo>
                  <a:cubicBezTo>
                    <a:pt x="219" y="441"/>
                    <a:pt x="250" y="447"/>
                    <a:pt x="280" y="447"/>
                  </a:cubicBezTo>
                  <a:cubicBezTo>
                    <a:pt x="430" y="447"/>
                    <a:pt x="551" y="291"/>
                    <a:pt x="492" y="135"/>
                  </a:cubicBezTo>
                  <a:cubicBezTo>
                    <a:pt x="458" y="48"/>
                    <a:pt x="371" y="0"/>
                    <a:pt x="28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4020425" y="3141475"/>
              <a:ext cx="13475" cy="11075"/>
            </a:xfrm>
            <a:custGeom>
              <a:avLst/>
              <a:gdLst/>
              <a:ahLst/>
              <a:cxnLst/>
              <a:rect l="l" t="t" r="r" b="b"/>
              <a:pathLst>
                <a:path w="539" h="443" extrusionOk="0">
                  <a:moveTo>
                    <a:pt x="272" y="0"/>
                  </a:moveTo>
                  <a:cubicBezTo>
                    <a:pt x="185" y="0"/>
                    <a:pt x="105" y="49"/>
                    <a:pt x="71" y="135"/>
                  </a:cubicBezTo>
                  <a:cubicBezTo>
                    <a:pt x="1" y="285"/>
                    <a:pt x="118" y="443"/>
                    <a:pt x="270" y="443"/>
                  </a:cubicBezTo>
                  <a:cubicBezTo>
                    <a:pt x="296" y="443"/>
                    <a:pt x="324" y="438"/>
                    <a:pt x="351" y="428"/>
                  </a:cubicBezTo>
                  <a:cubicBezTo>
                    <a:pt x="539" y="358"/>
                    <a:pt x="539" y="100"/>
                    <a:pt x="363" y="18"/>
                  </a:cubicBezTo>
                  <a:cubicBezTo>
                    <a:pt x="333" y="6"/>
                    <a:pt x="302" y="0"/>
                    <a:pt x="272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4015875" y="3267275"/>
              <a:ext cx="15100" cy="11625"/>
            </a:xfrm>
            <a:custGeom>
              <a:avLst/>
              <a:gdLst/>
              <a:ahLst/>
              <a:cxnLst/>
              <a:rect l="l" t="t" r="r" b="b"/>
              <a:pathLst>
                <a:path w="604" h="465" extrusionOk="0">
                  <a:moveTo>
                    <a:pt x="347" y="1"/>
                  </a:moveTo>
                  <a:cubicBezTo>
                    <a:pt x="320" y="1"/>
                    <a:pt x="292" y="6"/>
                    <a:pt x="264" y="17"/>
                  </a:cubicBezTo>
                  <a:lnTo>
                    <a:pt x="264" y="29"/>
                  </a:lnTo>
                  <a:cubicBezTo>
                    <a:pt x="0" y="110"/>
                    <a:pt x="98" y="465"/>
                    <a:pt x="320" y="465"/>
                  </a:cubicBezTo>
                  <a:cubicBezTo>
                    <a:pt x="353" y="465"/>
                    <a:pt x="390" y="457"/>
                    <a:pt x="428" y="438"/>
                  </a:cubicBezTo>
                  <a:cubicBezTo>
                    <a:pt x="545" y="391"/>
                    <a:pt x="604" y="263"/>
                    <a:pt x="557" y="146"/>
                  </a:cubicBezTo>
                  <a:cubicBezTo>
                    <a:pt x="521" y="56"/>
                    <a:pt x="437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4036225" y="3343150"/>
              <a:ext cx="6150" cy="5650"/>
            </a:xfrm>
            <a:custGeom>
              <a:avLst/>
              <a:gdLst/>
              <a:ahLst/>
              <a:cxnLst/>
              <a:rect l="l" t="t" r="r" b="b"/>
              <a:pathLst>
                <a:path w="246" h="226" extrusionOk="0">
                  <a:moveTo>
                    <a:pt x="127" y="0"/>
                  </a:moveTo>
                  <a:cubicBezTo>
                    <a:pt x="100" y="0"/>
                    <a:pt x="70" y="12"/>
                    <a:pt x="47" y="35"/>
                  </a:cubicBezTo>
                  <a:cubicBezTo>
                    <a:pt x="0" y="82"/>
                    <a:pt x="0" y="152"/>
                    <a:pt x="47" y="199"/>
                  </a:cubicBezTo>
                  <a:cubicBezTo>
                    <a:pt x="70" y="217"/>
                    <a:pt x="100" y="225"/>
                    <a:pt x="127" y="225"/>
                  </a:cubicBezTo>
                  <a:cubicBezTo>
                    <a:pt x="155" y="225"/>
                    <a:pt x="182" y="217"/>
                    <a:pt x="199" y="199"/>
                  </a:cubicBezTo>
                  <a:cubicBezTo>
                    <a:pt x="246" y="152"/>
                    <a:pt x="246" y="82"/>
                    <a:pt x="199" y="35"/>
                  </a:cubicBezTo>
                  <a:cubicBezTo>
                    <a:pt x="182" y="12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4171625" y="3402275"/>
              <a:ext cx="6750" cy="5825"/>
            </a:xfrm>
            <a:custGeom>
              <a:avLst/>
              <a:gdLst/>
              <a:ahLst/>
              <a:cxnLst/>
              <a:rect l="l" t="t" r="r" b="b"/>
              <a:pathLst>
                <a:path w="270" h="233" extrusionOk="0">
                  <a:moveTo>
                    <a:pt x="119" y="0"/>
                  </a:moveTo>
                  <a:cubicBezTo>
                    <a:pt x="59" y="0"/>
                    <a:pt x="1" y="45"/>
                    <a:pt x="1" y="115"/>
                  </a:cubicBezTo>
                  <a:cubicBezTo>
                    <a:pt x="1" y="174"/>
                    <a:pt x="48" y="221"/>
                    <a:pt x="118" y="232"/>
                  </a:cubicBezTo>
                  <a:cubicBezTo>
                    <a:pt x="212" y="232"/>
                    <a:pt x="270" y="104"/>
                    <a:pt x="200" y="34"/>
                  </a:cubicBezTo>
                  <a:cubicBezTo>
                    <a:pt x="177" y="11"/>
                    <a:pt x="148" y="0"/>
                    <a:pt x="1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4307925" y="3349050"/>
              <a:ext cx="7325" cy="5175"/>
            </a:xfrm>
            <a:custGeom>
              <a:avLst/>
              <a:gdLst/>
              <a:ahLst/>
              <a:cxnLst/>
              <a:rect l="l" t="t" r="r" b="b"/>
              <a:pathLst>
                <a:path w="293" h="207" extrusionOk="0">
                  <a:moveTo>
                    <a:pt x="186" y="1"/>
                  </a:moveTo>
                  <a:cubicBezTo>
                    <a:pt x="103" y="1"/>
                    <a:pt x="0" y="121"/>
                    <a:pt x="83" y="185"/>
                  </a:cubicBezTo>
                  <a:cubicBezTo>
                    <a:pt x="102" y="200"/>
                    <a:pt x="124" y="207"/>
                    <a:pt x="144" y="207"/>
                  </a:cubicBezTo>
                  <a:cubicBezTo>
                    <a:pt x="222" y="207"/>
                    <a:pt x="293" y="116"/>
                    <a:pt x="246" y="33"/>
                  </a:cubicBezTo>
                  <a:cubicBezTo>
                    <a:pt x="231" y="10"/>
                    <a:pt x="209" y="1"/>
                    <a:pt x="18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4368475" y="3214200"/>
              <a:ext cx="6450" cy="5825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110" y="1"/>
                  </a:moveTo>
                  <a:cubicBezTo>
                    <a:pt x="53" y="1"/>
                    <a:pt x="0" y="45"/>
                    <a:pt x="0" y="116"/>
                  </a:cubicBezTo>
                  <a:cubicBezTo>
                    <a:pt x="0" y="174"/>
                    <a:pt x="47" y="221"/>
                    <a:pt x="106" y="233"/>
                  </a:cubicBezTo>
                  <a:cubicBezTo>
                    <a:pt x="211" y="233"/>
                    <a:pt x="258" y="104"/>
                    <a:pt x="188" y="34"/>
                  </a:cubicBezTo>
                  <a:cubicBezTo>
                    <a:pt x="165" y="11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4314650" y="3077325"/>
              <a:ext cx="5875" cy="5600"/>
            </a:xfrm>
            <a:custGeom>
              <a:avLst/>
              <a:gdLst/>
              <a:ahLst/>
              <a:cxnLst/>
              <a:rect l="l" t="t" r="r" b="b"/>
              <a:pathLst>
                <a:path w="235" h="224" extrusionOk="0">
                  <a:moveTo>
                    <a:pt x="115" y="1"/>
                  </a:moveTo>
                  <a:cubicBezTo>
                    <a:pt x="59" y="1"/>
                    <a:pt x="1" y="45"/>
                    <a:pt x="1" y="116"/>
                  </a:cubicBezTo>
                  <a:cubicBezTo>
                    <a:pt x="1" y="181"/>
                    <a:pt x="63" y="223"/>
                    <a:pt x="121" y="223"/>
                  </a:cubicBezTo>
                  <a:cubicBezTo>
                    <a:pt x="146" y="223"/>
                    <a:pt x="170" y="215"/>
                    <a:pt x="188" y="198"/>
                  </a:cubicBezTo>
                  <a:cubicBezTo>
                    <a:pt x="235" y="151"/>
                    <a:pt x="235" y="81"/>
                    <a:pt x="188" y="34"/>
                  </a:cubicBezTo>
                  <a:cubicBezTo>
                    <a:pt x="169" y="11"/>
                    <a:pt x="142" y="1"/>
                    <a:pt x="1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4178725" y="3018475"/>
              <a:ext cx="6400" cy="5550"/>
            </a:xfrm>
            <a:custGeom>
              <a:avLst/>
              <a:gdLst/>
              <a:ahLst/>
              <a:cxnLst/>
              <a:rect l="l" t="t" r="r" b="b"/>
              <a:pathLst>
                <a:path w="256" h="222" extrusionOk="0">
                  <a:moveTo>
                    <a:pt x="137" y="1"/>
                  </a:moveTo>
                  <a:cubicBezTo>
                    <a:pt x="41" y="1"/>
                    <a:pt x="1" y="121"/>
                    <a:pt x="68" y="188"/>
                  </a:cubicBezTo>
                  <a:cubicBezTo>
                    <a:pt x="91" y="211"/>
                    <a:pt x="119" y="222"/>
                    <a:pt x="146" y="222"/>
                  </a:cubicBezTo>
                  <a:cubicBezTo>
                    <a:pt x="202" y="222"/>
                    <a:pt x="255" y="177"/>
                    <a:pt x="255" y="107"/>
                  </a:cubicBezTo>
                  <a:cubicBezTo>
                    <a:pt x="255" y="48"/>
                    <a:pt x="208" y="1"/>
                    <a:pt x="150" y="1"/>
                  </a:cubicBezTo>
                  <a:cubicBezTo>
                    <a:pt x="145" y="1"/>
                    <a:pt x="141" y="1"/>
                    <a:pt x="13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4041775" y="3071725"/>
              <a:ext cx="7050" cy="5725"/>
            </a:xfrm>
            <a:custGeom>
              <a:avLst/>
              <a:gdLst/>
              <a:ahLst/>
              <a:cxnLst/>
              <a:rect l="l" t="t" r="r" b="b"/>
              <a:pathLst>
                <a:path w="282" h="229" extrusionOk="0">
                  <a:moveTo>
                    <a:pt x="129" y="1"/>
                  </a:moveTo>
                  <a:cubicBezTo>
                    <a:pt x="100" y="1"/>
                    <a:pt x="71" y="12"/>
                    <a:pt x="47" y="36"/>
                  </a:cubicBezTo>
                  <a:cubicBezTo>
                    <a:pt x="1" y="82"/>
                    <a:pt x="1" y="153"/>
                    <a:pt x="47" y="188"/>
                  </a:cubicBezTo>
                  <a:cubicBezTo>
                    <a:pt x="73" y="216"/>
                    <a:pt x="102" y="228"/>
                    <a:pt x="129" y="228"/>
                  </a:cubicBezTo>
                  <a:cubicBezTo>
                    <a:pt x="212" y="228"/>
                    <a:pt x="282" y="115"/>
                    <a:pt x="211" y="36"/>
                  </a:cubicBezTo>
                  <a:cubicBezTo>
                    <a:pt x="188" y="12"/>
                    <a:pt x="158" y="1"/>
                    <a:pt x="12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3981625" y="3206525"/>
              <a:ext cx="8025" cy="5625"/>
            </a:xfrm>
            <a:custGeom>
              <a:avLst/>
              <a:gdLst/>
              <a:ahLst/>
              <a:cxnLst/>
              <a:rect l="l" t="t" r="r" b="b"/>
              <a:pathLst>
                <a:path w="321" h="225" extrusionOk="0">
                  <a:moveTo>
                    <a:pt x="140" y="0"/>
                  </a:moveTo>
                  <a:cubicBezTo>
                    <a:pt x="0" y="0"/>
                    <a:pt x="3" y="224"/>
                    <a:pt x="150" y="224"/>
                  </a:cubicBezTo>
                  <a:cubicBezTo>
                    <a:pt x="153" y="224"/>
                    <a:pt x="157" y="224"/>
                    <a:pt x="160" y="224"/>
                  </a:cubicBezTo>
                  <a:cubicBezTo>
                    <a:pt x="164" y="224"/>
                    <a:pt x="168" y="224"/>
                    <a:pt x="171" y="224"/>
                  </a:cubicBezTo>
                  <a:cubicBezTo>
                    <a:pt x="317" y="224"/>
                    <a:pt x="320" y="0"/>
                    <a:pt x="181" y="0"/>
                  </a:cubicBezTo>
                  <a:cubicBezTo>
                    <a:pt x="174" y="0"/>
                    <a:pt x="167" y="1"/>
                    <a:pt x="160" y="2"/>
                  </a:cubicBezTo>
                  <a:cubicBezTo>
                    <a:pt x="153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6443300" y="3861700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4" y="0"/>
                  </a:moveTo>
                  <a:cubicBezTo>
                    <a:pt x="344" y="0"/>
                    <a:pt x="243" y="39"/>
                    <a:pt x="164" y="118"/>
                  </a:cubicBezTo>
                  <a:cubicBezTo>
                    <a:pt x="1" y="270"/>
                    <a:pt x="1" y="527"/>
                    <a:pt x="153" y="691"/>
                  </a:cubicBezTo>
                  <a:cubicBezTo>
                    <a:pt x="232" y="770"/>
                    <a:pt x="339" y="811"/>
                    <a:pt x="447" y="811"/>
                  </a:cubicBezTo>
                  <a:cubicBezTo>
                    <a:pt x="547" y="811"/>
                    <a:pt x="647" y="776"/>
                    <a:pt x="726" y="703"/>
                  </a:cubicBezTo>
                  <a:cubicBezTo>
                    <a:pt x="890" y="539"/>
                    <a:pt x="901" y="281"/>
                    <a:pt x="738" y="129"/>
                  </a:cubicBezTo>
                  <a:cubicBezTo>
                    <a:pt x="659" y="44"/>
                    <a:pt x="552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6482200" y="3862575"/>
              <a:ext cx="22550" cy="20275"/>
            </a:xfrm>
            <a:custGeom>
              <a:avLst/>
              <a:gdLst/>
              <a:ahLst/>
              <a:cxnLst/>
              <a:rect l="l" t="t" r="r" b="b"/>
              <a:pathLst>
                <a:path w="902" h="811" extrusionOk="0">
                  <a:moveTo>
                    <a:pt x="447" y="1"/>
                  </a:moveTo>
                  <a:cubicBezTo>
                    <a:pt x="347" y="1"/>
                    <a:pt x="249" y="39"/>
                    <a:pt x="176" y="118"/>
                  </a:cubicBezTo>
                  <a:cubicBezTo>
                    <a:pt x="12" y="270"/>
                    <a:pt x="1" y="527"/>
                    <a:pt x="164" y="691"/>
                  </a:cubicBezTo>
                  <a:cubicBezTo>
                    <a:pt x="243" y="770"/>
                    <a:pt x="351" y="811"/>
                    <a:pt x="459" y="811"/>
                  </a:cubicBezTo>
                  <a:cubicBezTo>
                    <a:pt x="559" y="811"/>
                    <a:pt x="659" y="776"/>
                    <a:pt x="738" y="703"/>
                  </a:cubicBezTo>
                  <a:cubicBezTo>
                    <a:pt x="901" y="539"/>
                    <a:pt x="901" y="281"/>
                    <a:pt x="749" y="129"/>
                  </a:cubicBezTo>
                  <a:cubicBezTo>
                    <a:pt x="665" y="45"/>
                    <a:pt x="555" y="1"/>
                    <a:pt x="4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6484050" y="3823775"/>
              <a:ext cx="21575" cy="20275"/>
            </a:xfrm>
            <a:custGeom>
              <a:avLst/>
              <a:gdLst/>
              <a:ahLst/>
              <a:cxnLst/>
              <a:rect l="l" t="t" r="r" b="b"/>
              <a:pathLst>
                <a:path w="863" h="811" extrusionOk="0">
                  <a:moveTo>
                    <a:pt x="409" y="0"/>
                  </a:moveTo>
                  <a:cubicBezTo>
                    <a:pt x="205" y="0"/>
                    <a:pt x="9" y="153"/>
                    <a:pt x="9" y="394"/>
                  </a:cubicBezTo>
                  <a:cubicBezTo>
                    <a:pt x="0" y="644"/>
                    <a:pt x="202" y="810"/>
                    <a:pt x="413" y="810"/>
                  </a:cubicBezTo>
                  <a:cubicBezTo>
                    <a:pt x="509" y="810"/>
                    <a:pt x="607" y="776"/>
                    <a:pt x="687" y="699"/>
                  </a:cubicBezTo>
                  <a:cubicBezTo>
                    <a:pt x="851" y="547"/>
                    <a:pt x="863" y="289"/>
                    <a:pt x="699" y="125"/>
                  </a:cubicBezTo>
                  <a:cubicBezTo>
                    <a:pt x="616" y="39"/>
                    <a:pt x="512" y="0"/>
                    <a:pt x="40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6444175" y="3823025"/>
              <a:ext cx="22250" cy="20275"/>
            </a:xfrm>
            <a:custGeom>
              <a:avLst/>
              <a:gdLst/>
              <a:ahLst/>
              <a:cxnLst/>
              <a:rect l="l" t="t" r="r" b="b"/>
              <a:pathLst>
                <a:path w="890" h="811" extrusionOk="0">
                  <a:moveTo>
                    <a:pt x="444" y="0"/>
                  </a:moveTo>
                  <a:cubicBezTo>
                    <a:pt x="344" y="0"/>
                    <a:pt x="243" y="35"/>
                    <a:pt x="165" y="109"/>
                  </a:cubicBezTo>
                  <a:cubicBezTo>
                    <a:pt x="1" y="272"/>
                    <a:pt x="1" y="530"/>
                    <a:pt x="153" y="682"/>
                  </a:cubicBezTo>
                  <a:cubicBezTo>
                    <a:pt x="232" y="767"/>
                    <a:pt x="339" y="811"/>
                    <a:pt x="446" y="811"/>
                  </a:cubicBezTo>
                  <a:cubicBezTo>
                    <a:pt x="546" y="811"/>
                    <a:pt x="647" y="773"/>
                    <a:pt x="726" y="694"/>
                  </a:cubicBezTo>
                  <a:cubicBezTo>
                    <a:pt x="890" y="541"/>
                    <a:pt x="890" y="284"/>
                    <a:pt x="738" y="120"/>
                  </a:cubicBezTo>
                  <a:cubicBezTo>
                    <a:pt x="659" y="41"/>
                    <a:pt x="551" y="0"/>
                    <a:pt x="4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6438675" y="389210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41" y="1"/>
                  </a:moveTo>
                  <a:cubicBezTo>
                    <a:pt x="368" y="1"/>
                    <a:pt x="208" y="97"/>
                    <a:pt x="139" y="270"/>
                  </a:cubicBezTo>
                  <a:cubicBezTo>
                    <a:pt x="1" y="576"/>
                    <a:pt x="237" y="890"/>
                    <a:pt x="532" y="890"/>
                  </a:cubicBezTo>
                  <a:cubicBezTo>
                    <a:pt x="587" y="890"/>
                    <a:pt x="643" y="879"/>
                    <a:pt x="700" y="855"/>
                  </a:cubicBezTo>
                  <a:cubicBezTo>
                    <a:pt x="1075" y="715"/>
                    <a:pt x="1086" y="188"/>
                    <a:pt x="724" y="36"/>
                  </a:cubicBezTo>
                  <a:cubicBezTo>
                    <a:pt x="663" y="12"/>
                    <a:pt x="601" y="1"/>
                    <a:pt x="54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6481050" y="3892875"/>
              <a:ext cx="26925" cy="22350"/>
            </a:xfrm>
            <a:custGeom>
              <a:avLst/>
              <a:gdLst/>
              <a:ahLst/>
              <a:cxnLst/>
              <a:rect l="l" t="t" r="r" b="b"/>
              <a:pathLst>
                <a:path w="1077" h="894" extrusionOk="0">
                  <a:moveTo>
                    <a:pt x="530" y="0"/>
                  </a:moveTo>
                  <a:cubicBezTo>
                    <a:pt x="239" y="0"/>
                    <a:pt x="0" y="303"/>
                    <a:pt x="117" y="614"/>
                  </a:cubicBezTo>
                  <a:cubicBezTo>
                    <a:pt x="187" y="790"/>
                    <a:pt x="351" y="893"/>
                    <a:pt x="528" y="893"/>
                  </a:cubicBezTo>
                  <a:cubicBezTo>
                    <a:pt x="585" y="893"/>
                    <a:pt x="644" y="882"/>
                    <a:pt x="702" y="859"/>
                  </a:cubicBezTo>
                  <a:cubicBezTo>
                    <a:pt x="1064" y="719"/>
                    <a:pt x="1076" y="193"/>
                    <a:pt x="713" y="40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6511150" y="3863750"/>
              <a:ext cx="27175" cy="22275"/>
            </a:xfrm>
            <a:custGeom>
              <a:avLst/>
              <a:gdLst/>
              <a:ahLst/>
              <a:cxnLst/>
              <a:rect l="l" t="t" r="r" b="b"/>
              <a:pathLst>
                <a:path w="1087" h="891" extrusionOk="0">
                  <a:moveTo>
                    <a:pt x="555" y="1"/>
                  </a:moveTo>
                  <a:cubicBezTo>
                    <a:pt x="501" y="1"/>
                    <a:pt x="444" y="12"/>
                    <a:pt x="387" y="36"/>
                  </a:cubicBezTo>
                  <a:cubicBezTo>
                    <a:pt x="13" y="176"/>
                    <a:pt x="1" y="702"/>
                    <a:pt x="364" y="855"/>
                  </a:cubicBezTo>
                  <a:cubicBezTo>
                    <a:pt x="425" y="879"/>
                    <a:pt x="487" y="891"/>
                    <a:pt x="548" y="891"/>
                  </a:cubicBezTo>
                  <a:cubicBezTo>
                    <a:pt x="721" y="891"/>
                    <a:pt x="879" y="797"/>
                    <a:pt x="948" y="632"/>
                  </a:cubicBezTo>
                  <a:cubicBezTo>
                    <a:pt x="1087" y="317"/>
                    <a:pt x="850" y="1"/>
                    <a:pt x="5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6512075" y="3821750"/>
              <a:ext cx="26300" cy="22400"/>
            </a:xfrm>
            <a:custGeom>
              <a:avLst/>
              <a:gdLst/>
              <a:ahLst/>
              <a:cxnLst/>
              <a:rect l="l" t="t" r="r" b="b"/>
              <a:pathLst>
                <a:path w="1052" h="896" extrusionOk="0">
                  <a:moveTo>
                    <a:pt x="546" y="0"/>
                  </a:moveTo>
                  <a:cubicBezTo>
                    <a:pt x="383" y="0"/>
                    <a:pt x="219" y="88"/>
                    <a:pt x="139" y="265"/>
                  </a:cubicBezTo>
                  <a:cubicBezTo>
                    <a:pt x="1" y="572"/>
                    <a:pt x="239" y="896"/>
                    <a:pt x="543" y="896"/>
                  </a:cubicBezTo>
                  <a:cubicBezTo>
                    <a:pt x="598" y="896"/>
                    <a:pt x="655" y="885"/>
                    <a:pt x="713" y="862"/>
                  </a:cubicBezTo>
                  <a:cubicBezTo>
                    <a:pt x="935" y="780"/>
                    <a:pt x="1052" y="522"/>
                    <a:pt x="958" y="288"/>
                  </a:cubicBezTo>
                  <a:cubicBezTo>
                    <a:pt x="886" y="97"/>
                    <a:pt x="716" y="0"/>
                    <a:pt x="54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6483100" y="3791675"/>
              <a:ext cx="26325" cy="22275"/>
            </a:xfrm>
            <a:custGeom>
              <a:avLst/>
              <a:gdLst/>
              <a:ahLst/>
              <a:cxnLst/>
              <a:rect l="l" t="t" r="r" b="b"/>
              <a:pathLst>
                <a:path w="1053" h="891" extrusionOk="0">
                  <a:moveTo>
                    <a:pt x="530" y="0"/>
                  </a:moveTo>
                  <a:cubicBezTo>
                    <a:pt x="238" y="0"/>
                    <a:pt x="0" y="301"/>
                    <a:pt x="117" y="602"/>
                  </a:cubicBezTo>
                  <a:cubicBezTo>
                    <a:pt x="195" y="794"/>
                    <a:pt x="367" y="890"/>
                    <a:pt x="540" y="890"/>
                  </a:cubicBezTo>
                  <a:cubicBezTo>
                    <a:pt x="704" y="890"/>
                    <a:pt x="867" y="803"/>
                    <a:pt x="947" y="626"/>
                  </a:cubicBezTo>
                  <a:cubicBezTo>
                    <a:pt x="1053" y="392"/>
                    <a:pt x="947" y="134"/>
                    <a:pt x="713" y="41"/>
                  </a:cubicBezTo>
                  <a:cubicBezTo>
                    <a:pt x="652" y="13"/>
                    <a:pt x="590" y="0"/>
                    <a:pt x="53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6440950" y="3790850"/>
              <a:ext cx="26350" cy="22200"/>
            </a:xfrm>
            <a:custGeom>
              <a:avLst/>
              <a:gdLst/>
              <a:ahLst/>
              <a:cxnLst/>
              <a:rect l="l" t="t" r="r" b="b"/>
              <a:pathLst>
                <a:path w="1054" h="888" extrusionOk="0">
                  <a:moveTo>
                    <a:pt x="548" y="1"/>
                  </a:moveTo>
                  <a:cubicBezTo>
                    <a:pt x="381" y="1"/>
                    <a:pt x="212" y="91"/>
                    <a:pt x="130" y="273"/>
                  </a:cubicBezTo>
                  <a:cubicBezTo>
                    <a:pt x="0" y="572"/>
                    <a:pt x="236" y="888"/>
                    <a:pt x="540" y="888"/>
                  </a:cubicBezTo>
                  <a:cubicBezTo>
                    <a:pt x="593" y="888"/>
                    <a:pt x="648" y="878"/>
                    <a:pt x="703" y="857"/>
                  </a:cubicBezTo>
                  <a:cubicBezTo>
                    <a:pt x="937" y="776"/>
                    <a:pt x="1054" y="506"/>
                    <a:pt x="949" y="273"/>
                  </a:cubicBezTo>
                  <a:cubicBezTo>
                    <a:pt x="879" y="91"/>
                    <a:pt x="715" y="1"/>
                    <a:pt x="5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6410275" y="3819725"/>
              <a:ext cx="27200" cy="22275"/>
            </a:xfrm>
            <a:custGeom>
              <a:avLst/>
              <a:gdLst/>
              <a:ahLst/>
              <a:cxnLst/>
              <a:rect l="l" t="t" r="r" b="b"/>
              <a:pathLst>
                <a:path w="1088" h="891" extrusionOk="0">
                  <a:moveTo>
                    <a:pt x="542" y="1"/>
                  </a:moveTo>
                  <a:cubicBezTo>
                    <a:pt x="372" y="1"/>
                    <a:pt x="209" y="101"/>
                    <a:pt x="140" y="264"/>
                  </a:cubicBezTo>
                  <a:cubicBezTo>
                    <a:pt x="0" y="573"/>
                    <a:pt x="243" y="891"/>
                    <a:pt x="550" y="891"/>
                  </a:cubicBezTo>
                  <a:cubicBezTo>
                    <a:pt x="603" y="891"/>
                    <a:pt x="658" y="881"/>
                    <a:pt x="713" y="861"/>
                  </a:cubicBezTo>
                  <a:cubicBezTo>
                    <a:pt x="1076" y="720"/>
                    <a:pt x="1088" y="194"/>
                    <a:pt x="725" y="42"/>
                  </a:cubicBezTo>
                  <a:cubicBezTo>
                    <a:pt x="666" y="14"/>
                    <a:pt x="604" y="1"/>
                    <a:pt x="54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6410550" y="3861700"/>
              <a:ext cx="26050" cy="22450"/>
            </a:xfrm>
            <a:custGeom>
              <a:avLst/>
              <a:gdLst/>
              <a:ahLst/>
              <a:cxnLst/>
              <a:rect l="l" t="t" r="r" b="b"/>
              <a:pathLst>
                <a:path w="1042" h="898" extrusionOk="0">
                  <a:moveTo>
                    <a:pt x="508" y="1"/>
                  </a:moveTo>
                  <a:cubicBezTo>
                    <a:pt x="453" y="1"/>
                    <a:pt x="396" y="12"/>
                    <a:pt x="340" y="36"/>
                  </a:cubicBezTo>
                  <a:cubicBezTo>
                    <a:pt x="106" y="118"/>
                    <a:pt x="0" y="387"/>
                    <a:pt x="82" y="609"/>
                  </a:cubicBezTo>
                  <a:cubicBezTo>
                    <a:pt x="154" y="801"/>
                    <a:pt x="327" y="897"/>
                    <a:pt x="501" y="897"/>
                  </a:cubicBezTo>
                  <a:cubicBezTo>
                    <a:pt x="667" y="897"/>
                    <a:pt x="833" y="809"/>
                    <a:pt x="913" y="632"/>
                  </a:cubicBezTo>
                  <a:cubicBezTo>
                    <a:pt x="1041" y="317"/>
                    <a:pt x="803" y="1"/>
                    <a:pt x="5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6408800" y="3904325"/>
              <a:ext cx="12300" cy="11225"/>
            </a:xfrm>
            <a:custGeom>
              <a:avLst/>
              <a:gdLst/>
              <a:ahLst/>
              <a:cxnLst/>
              <a:rect l="l" t="t" r="r" b="b"/>
              <a:pathLst>
                <a:path w="492" h="449" extrusionOk="0">
                  <a:moveTo>
                    <a:pt x="244" y="1"/>
                  </a:moveTo>
                  <a:cubicBezTo>
                    <a:pt x="187" y="1"/>
                    <a:pt x="129" y="21"/>
                    <a:pt x="82" y="62"/>
                  </a:cubicBezTo>
                  <a:cubicBezTo>
                    <a:pt x="0" y="156"/>
                    <a:pt x="0" y="296"/>
                    <a:pt x="82" y="378"/>
                  </a:cubicBezTo>
                  <a:cubicBezTo>
                    <a:pt x="129" y="425"/>
                    <a:pt x="187" y="448"/>
                    <a:pt x="244" y="448"/>
                  </a:cubicBezTo>
                  <a:cubicBezTo>
                    <a:pt x="301" y="448"/>
                    <a:pt x="357" y="425"/>
                    <a:pt x="398" y="378"/>
                  </a:cubicBezTo>
                  <a:cubicBezTo>
                    <a:pt x="492" y="296"/>
                    <a:pt x="492" y="156"/>
                    <a:pt x="398" y="62"/>
                  </a:cubicBezTo>
                  <a:cubicBezTo>
                    <a:pt x="357" y="21"/>
                    <a:pt x="301" y="1"/>
                    <a:pt x="24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6467000" y="3929675"/>
              <a:ext cx="11425" cy="11050"/>
            </a:xfrm>
            <a:custGeom>
              <a:avLst/>
              <a:gdLst/>
              <a:ahLst/>
              <a:cxnLst/>
              <a:rect l="l" t="t" r="r" b="b"/>
              <a:pathLst>
                <a:path w="457" h="442" extrusionOk="0">
                  <a:moveTo>
                    <a:pt x="229" y="0"/>
                  </a:moveTo>
                  <a:cubicBezTo>
                    <a:pt x="118" y="0"/>
                    <a:pt x="6" y="73"/>
                    <a:pt x="0" y="218"/>
                  </a:cubicBezTo>
                  <a:cubicBezTo>
                    <a:pt x="0" y="347"/>
                    <a:pt x="94" y="440"/>
                    <a:pt x="223" y="440"/>
                  </a:cubicBezTo>
                  <a:cubicBezTo>
                    <a:pt x="229" y="441"/>
                    <a:pt x="236" y="441"/>
                    <a:pt x="242" y="441"/>
                  </a:cubicBezTo>
                  <a:cubicBezTo>
                    <a:pt x="361" y="441"/>
                    <a:pt x="445" y="341"/>
                    <a:pt x="457" y="230"/>
                  </a:cubicBezTo>
                  <a:cubicBezTo>
                    <a:pt x="457" y="76"/>
                    <a:pt x="343" y="0"/>
                    <a:pt x="22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6525500" y="3906675"/>
              <a:ext cx="13575" cy="10975"/>
            </a:xfrm>
            <a:custGeom>
              <a:avLst/>
              <a:gdLst/>
              <a:ahLst/>
              <a:cxnLst/>
              <a:rect l="l" t="t" r="r" b="b"/>
              <a:pathLst>
                <a:path w="543" h="439" extrusionOk="0">
                  <a:moveTo>
                    <a:pt x="244" y="0"/>
                  </a:moveTo>
                  <a:cubicBezTo>
                    <a:pt x="187" y="0"/>
                    <a:pt x="129" y="21"/>
                    <a:pt x="82" y="62"/>
                  </a:cubicBezTo>
                  <a:cubicBezTo>
                    <a:pt x="0" y="155"/>
                    <a:pt x="0" y="296"/>
                    <a:pt x="82" y="378"/>
                  </a:cubicBezTo>
                  <a:cubicBezTo>
                    <a:pt x="128" y="421"/>
                    <a:pt x="179" y="439"/>
                    <a:pt x="228" y="439"/>
                  </a:cubicBezTo>
                  <a:cubicBezTo>
                    <a:pt x="395" y="439"/>
                    <a:pt x="542" y="233"/>
                    <a:pt x="398" y="62"/>
                  </a:cubicBezTo>
                  <a:cubicBezTo>
                    <a:pt x="357" y="21"/>
                    <a:pt x="301" y="0"/>
                    <a:pt x="2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6549475" y="3848975"/>
              <a:ext cx="13175" cy="11300"/>
            </a:xfrm>
            <a:custGeom>
              <a:avLst/>
              <a:gdLst/>
              <a:ahLst/>
              <a:cxnLst/>
              <a:rect l="l" t="t" r="r" b="b"/>
              <a:pathLst>
                <a:path w="527" h="452" extrusionOk="0">
                  <a:moveTo>
                    <a:pt x="300" y="1"/>
                  </a:moveTo>
                  <a:cubicBezTo>
                    <a:pt x="245" y="1"/>
                    <a:pt x="189" y="21"/>
                    <a:pt x="141" y="65"/>
                  </a:cubicBezTo>
                  <a:cubicBezTo>
                    <a:pt x="0" y="205"/>
                    <a:pt x="94" y="451"/>
                    <a:pt x="293" y="451"/>
                  </a:cubicBezTo>
                  <a:cubicBezTo>
                    <a:pt x="422" y="451"/>
                    <a:pt x="527" y="358"/>
                    <a:pt x="527" y="229"/>
                  </a:cubicBezTo>
                  <a:cubicBezTo>
                    <a:pt x="527" y="93"/>
                    <a:pt x="418" y="1"/>
                    <a:pt x="30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6528425" y="3790425"/>
              <a:ext cx="11725" cy="11250"/>
            </a:xfrm>
            <a:custGeom>
              <a:avLst/>
              <a:gdLst/>
              <a:ahLst/>
              <a:cxnLst/>
              <a:rect l="l" t="t" r="r" b="b"/>
              <a:pathLst>
                <a:path w="469" h="450" extrusionOk="0">
                  <a:moveTo>
                    <a:pt x="217" y="0"/>
                  </a:moveTo>
                  <a:cubicBezTo>
                    <a:pt x="105" y="0"/>
                    <a:pt x="0" y="86"/>
                    <a:pt x="0" y="219"/>
                  </a:cubicBezTo>
                  <a:cubicBezTo>
                    <a:pt x="0" y="361"/>
                    <a:pt x="106" y="450"/>
                    <a:pt x="218" y="450"/>
                  </a:cubicBezTo>
                  <a:cubicBezTo>
                    <a:pt x="273" y="450"/>
                    <a:pt x="329" y="429"/>
                    <a:pt x="374" y="383"/>
                  </a:cubicBezTo>
                  <a:cubicBezTo>
                    <a:pt x="468" y="290"/>
                    <a:pt x="468" y="149"/>
                    <a:pt x="374" y="67"/>
                  </a:cubicBezTo>
                  <a:cubicBezTo>
                    <a:pt x="328" y="21"/>
                    <a:pt x="272" y="0"/>
                    <a:pt x="2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6468550" y="3765175"/>
              <a:ext cx="13100" cy="11075"/>
            </a:xfrm>
            <a:custGeom>
              <a:avLst/>
              <a:gdLst/>
              <a:ahLst/>
              <a:cxnLst/>
              <a:rect l="l" t="t" r="r" b="b"/>
              <a:pathLst>
                <a:path w="524" h="443" extrusionOk="0">
                  <a:moveTo>
                    <a:pt x="287" y="1"/>
                  </a:moveTo>
                  <a:cubicBezTo>
                    <a:pt x="97" y="1"/>
                    <a:pt x="0" y="238"/>
                    <a:pt x="137" y="375"/>
                  </a:cubicBezTo>
                  <a:cubicBezTo>
                    <a:pt x="183" y="422"/>
                    <a:pt x="241" y="442"/>
                    <a:pt x="298" y="442"/>
                  </a:cubicBezTo>
                  <a:cubicBezTo>
                    <a:pt x="413" y="442"/>
                    <a:pt x="523" y="356"/>
                    <a:pt x="523" y="223"/>
                  </a:cubicBezTo>
                  <a:cubicBezTo>
                    <a:pt x="523" y="106"/>
                    <a:pt x="430" y="1"/>
                    <a:pt x="301" y="1"/>
                  </a:cubicBezTo>
                  <a:cubicBezTo>
                    <a:pt x="296" y="1"/>
                    <a:pt x="292" y="1"/>
                    <a:pt x="2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6409675" y="3788000"/>
              <a:ext cx="14925" cy="11125"/>
            </a:xfrm>
            <a:custGeom>
              <a:avLst/>
              <a:gdLst/>
              <a:ahLst/>
              <a:cxnLst/>
              <a:rect l="l" t="t" r="r" b="b"/>
              <a:pathLst>
                <a:path w="597" h="445" extrusionOk="0">
                  <a:moveTo>
                    <a:pt x="303" y="0"/>
                  </a:moveTo>
                  <a:cubicBezTo>
                    <a:pt x="246" y="0"/>
                    <a:pt x="187" y="24"/>
                    <a:pt x="141" y="71"/>
                  </a:cubicBezTo>
                  <a:cubicBezTo>
                    <a:pt x="0" y="211"/>
                    <a:pt x="106" y="445"/>
                    <a:pt x="304" y="445"/>
                  </a:cubicBezTo>
                  <a:cubicBezTo>
                    <a:pt x="503" y="445"/>
                    <a:pt x="597" y="211"/>
                    <a:pt x="457" y="71"/>
                  </a:cubicBezTo>
                  <a:cubicBezTo>
                    <a:pt x="416" y="24"/>
                    <a:pt x="360" y="0"/>
                    <a:pt x="30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6384225" y="3845625"/>
              <a:ext cx="13175" cy="11350"/>
            </a:xfrm>
            <a:custGeom>
              <a:avLst/>
              <a:gdLst/>
              <a:ahLst/>
              <a:cxnLst/>
              <a:rect l="l" t="t" r="r" b="b"/>
              <a:pathLst>
                <a:path w="527" h="454" extrusionOk="0">
                  <a:moveTo>
                    <a:pt x="305" y="0"/>
                  </a:moveTo>
                  <a:cubicBezTo>
                    <a:pt x="106" y="0"/>
                    <a:pt x="0" y="234"/>
                    <a:pt x="141" y="386"/>
                  </a:cubicBezTo>
                  <a:cubicBezTo>
                    <a:pt x="187" y="433"/>
                    <a:pt x="245" y="453"/>
                    <a:pt x="302" y="453"/>
                  </a:cubicBezTo>
                  <a:cubicBezTo>
                    <a:pt x="417" y="453"/>
                    <a:pt x="527" y="367"/>
                    <a:pt x="527" y="234"/>
                  </a:cubicBezTo>
                  <a:cubicBezTo>
                    <a:pt x="527" y="105"/>
                    <a:pt x="433" y="0"/>
                    <a:pt x="30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6420500" y="3944900"/>
              <a:ext cx="19775" cy="16975"/>
            </a:xfrm>
            <a:custGeom>
              <a:avLst/>
              <a:gdLst/>
              <a:ahLst/>
              <a:cxnLst/>
              <a:rect l="l" t="t" r="r" b="b"/>
              <a:pathLst>
                <a:path w="791" h="679" extrusionOk="0">
                  <a:moveTo>
                    <a:pt x="384" y="1"/>
                  </a:moveTo>
                  <a:cubicBezTo>
                    <a:pt x="261" y="1"/>
                    <a:pt x="139" y="68"/>
                    <a:pt x="82" y="206"/>
                  </a:cubicBezTo>
                  <a:cubicBezTo>
                    <a:pt x="0" y="381"/>
                    <a:pt x="82" y="568"/>
                    <a:pt x="246" y="650"/>
                  </a:cubicBezTo>
                  <a:cubicBezTo>
                    <a:pt x="292" y="670"/>
                    <a:pt x="338" y="678"/>
                    <a:pt x="383" y="678"/>
                  </a:cubicBezTo>
                  <a:cubicBezTo>
                    <a:pt x="609" y="678"/>
                    <a:pt x="790" y="452"/>
                    <a:pt x="702" y="217"/>
                  </a:cubicBezTo>
                  <a:cubicBezTo>
                    <a:pt x="642" y="74"/>
                    <a:pt x="513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6504325" y="3946700"/>
              <a:ext cx="20300" cy="16850"/>
            </a:xfrm>
            <a:custGeom>
              <a:avLst/>
              <a:gdLst/>
              <a:ahLst/>
              <a:cxnLst/>
              <a:rect l="l" t="t" r="r" b="b"/>
              <a:pathLst>
                <a:path w="812" h="674" extrusionOk="0">
                  <a:moveTo>
                    <a:pt x="406" y="0"/>
                  </a:moveTo>
                  <a:cubicBezTo>
                    <a:pt x="180" y="0"/>
                    <a:pt x="1" y="227"/>
                    <a:pt x="98" y="461"/>
                  </a:cubicBezTo>
                  <a:cubicBezTo>
                    <a:pt x="143" y="594"/>
                    <a:pt x="268" y="674"/>
                    <a:pt x="402" y="674"/>
                  </a:cubicBezTo>
                  <a:cubicBezTo>
                    <a:pt x="445" y="674"/>
                    <a:pt x="489" y="665"/>
                    <a:pt x="531" y="648"/>
                  </a:cubicBezTo>
                  <a:cubicBezTo>
                    <a:pt x="812" y="543"/>
                    <a:pt x="812" y="145"/>
                    <a:pt x="543" y="28"/>
                  </a:cubicBezTo>
                  <a:cubicBezTo>
                    <a:pt x="497" y="9"/>
                    <a:pt x="450" y="0"/>
                    <a:pt x="4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6564975" y="3888625"/>
              <a:ext cx="20600" cy="16775"/>
            </a:xfrm>
            <a:custGeom>
              <a:avLst/>
              <a:gdLst/>
              <a:ahLst/>
              <a:cxnLst/>
              <a:rect l="l" t="t" r="r" b="b"/>
              <a:pathLst>
                <a:path w="824" h="671" extrusionOk="0">
                  <a:moveTo>
                    <a:pt x="412" y="1"/>
                  </a:moveTo>
                  <a:cubicBezTo>
                    <a:pt x="373" y="1"/>
                    <a:pt x="333" y="8"/>
                    <a:pt x="293" y="23"/>
                  </a:cubicBezTo>
                  <a:cubicBezTo>
                    <a:pt x="12" y="129"/>
                    <a:pt x="0" y="526"/>
                    <a:pt x="281" y="643"/>
                  </a:cubicBezTo>
                  <a:cubicBezTo>
                    <a:pt x="324" y="661"/>
                    <a:pt x="368" y="670"/>
                    <a:pt x="412" y="670"/>
                  </a:cubicBezTo>
                  <a:cubicBezTo>
                    <a:pt x="539" y="670"/>
                    <a:pt x="662" y="598"/>
                    <a:pt x="714" y="468"/>
                  </a:cubicBezTo>
                  <a:cubicBezTo>
                    <a:pt x="824" y="238"/>
                    <a:pt x="636" y="1"/>
                    <a:pt x="41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6566875" y="38046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406" y="1"/>
                  </a:moveTo>
                  <a:cubicBezTo>
                    <a:pt x="282" y="1"/>
                    <a:pt x="158" y="68"/>
                    <a:pt x="100" y="201"/>
                  </a:cubicBezTo>
                  <a:cubicBezTo>
                    <a:pt x="0" y="431"/>
                    <a:pt x="181" y="668"/>
                    <a:pt x="410" y="668"/>
                  </a:cubicBezTo>
                  <a:cubicBezTo>
                    <a:pt x="450" y="668"/>
                    <a:pt x="491" y="661"/>
                    <a:pt x="533" y="646"/>
                  </a:cubicBezTo>
                  <a:cubicBezTo>
                    <a:pt x="708" y="576"/>
                    <a:pt x="790" y="388"/>
                    <a:pt x="720" y="213"/>
                  </a:cubicBezTo>
                  <a:cubicBezTo>
                    <a:pt x="661" y="71"/>
                    <a:pt x="533" y="1"/>
                    <a:pt x="4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6508675" y="3744000"/>
              <a:ext cx="19475" cy="16850"/>
            </a:xfrm>
            <a:custGeom>
              <a:avLst/>
              <a:gdLst/>
              <a:ahLst/>
              <a:cxnLst/>
              <a:rect l="l" t="t" r="r" b="b"/>
              <a:pathLst>
                <a:path w="779" h="674" extrusionOk="0">
                  <a:moveTo>
                    <a:pt x="401" y="1"/>
                  </a:moveTo>
                  <a:cubicBezTo>
                    <a:pt x="182" y="1"/>
                    <a:pt x="0" y="227"/>
                    <a:pt x="88" y="462"/>
                  </a:cubicBezTo>
                  <a:cubicBezTo>
                    <a:pt x="141" y="604"/>
                    <a:pt x="269" y="674"/>
                    <a:pt x="398" y="674"/>
                  </a:cubicBezTo>
                  <a:cubicBezTo>
                    <a:pt x="524" y="674"/>
                    <a:pt x="650" y="607"/>
                    <a:pt x="708" y="474"/>
                  </a:cubicBezTo>
                  <a:cubicBezTo>
                    <a:pt x="778" y="298"/>
                    <a:pt x="708" y="111"/>
                    <a:pt x="533" y="29"/>
                  </a:cubicBezTo>
                  <a:cubicBezTo>
                    <a:pt x="488" y="10"/>
                    <a:pt x="444" y="1"/>
                    <a:pt x="40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6424300" y="3742325"/>
              <a:ext cx="20350" cy="16850"/>
            </a:xfrm>
            <a:custGeom>
              <a:avLst/>
              <a:gdLst/>
              <a:ahLst/>
              <a:cxnLst/>
              <a:rect l="l" t="t" r="r" b="b"/>
              <a:pathLst>
                <a:path w="814" h="674" extrusionOk="0">
                  <a:moveTo>
                    <a:pt x="410" y="1"/>
                  </a:moveTo>
                  <a:cubicBezTo>
                    <a:pt x="367" y="1"/>
                    <a:pt x="323" y="9"/>
                    <a:pt x="281" y="26"/>
                  </a:cubicBezTo>
                  <a:cubicBezTo>
                    <a:pt x="0" y="131"/>
                    <a:pt x="0" y="529"/>
                    <a:pt x="269" y="646"/>
                  </a:cubicBezTo>
                  <a:cubicBezTo>
                    <a:pt x="316" y="665"/>
                    <a:pt x="362" y="674"/>
                    <a:pt x="406" y="674"/>
                  </a:cubicBezTo>
                  <a:cubicBezTo>
                    <a:pt x="632" y="674"/>
                    <a:pt x="814" y="448"/>
                    <a:pt x="726" y="213"/>
                  </a:cubicBezTo>
                  <a:cubicBezTo>
                    <a:pt x="672" y="80"/>
                    <a:pt x="545" y="1"/>
                    <a:pt x="41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6364050" y="3800525"/>
              <a:ext cx="22275" cy="17100"/>
            </a:xfrm>
            <a:custGeom>
              <a:avLst/>
              <a:gdLst/>
              <a:ahLst/>
              <a:cxnLst/>
              <a:rect l="l" t="t" r="r" b="b"/>
              <a:pathLst>
                <a:path w="891" h="684" extrusionOk="0">
                  <a:moveTo>
                    <a:pt x="384" y="1"/>
                  </a:moveTo>
                  <a:cubicBezTo>
                    <a:pt x="250" y="1"/>
                    <a:pt x="123" y="78"/>
                    <a:pt x="70" y="201"/>
                  </a:cubicBezTo>
                  <a:cubicBezTo>
                    <a:pt x="0" y="365"/>
                    <a:pt x="70" y="564"/>
                    <a:pt x="246" y="646"/>
                  </a:cubicBezTo>
                  <a:cubicBezTo>
                    <a:pt x="300" y="672"/>
                    <a:pt x="352" y="684"/>
                    <a:pt x="400" y="684"/>
                  </a:cubicBezTo>
                  <a:cubicBezTo>
                    <a:pt x="720" y="684"/>
                    <a:pt x="891" y="178"/>
                    <a:pt x="515" y="26"/>
                  </a:cubicBezTo>
                  <a:cubicBezTo>
                    <a:pt x="472" y="9"/>
                    <a:pt x="428" y="1"/>
                    <a:pt x="3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6362000" y="3884525"/>
              <a:ext cx="19775" cy="16725"/>
            </a:xfrm>
            <a:custGeom>
              <a:avLst/>
              <a:gdLst/>
              <a:ahLst/>
              <a:cxnLst/>
              <a:rect l="l" t="t" r="r" b="b"/>
              <a:pathLst>
                <a:path w="791" h="669" extrusionOk="0">
                  <a:moveTo>
                    <a:pt x="387" y="1"/>
                  </a:moveTo>
                  <a:cubicBezTo>
                    <a:pt x="349" y="1"/>
                    <a:pt x="309" y="8"/>
                    <a:pt x="269" y="24"/>
                  </a:cubicBezTo>
                  <a:cubicBezTo>
                    <a:pt x="94" y="94"/>
                    <a:pt x="0" y="293"/>
                    <a:pt x="82" y="456"/>
                  </a:cubicBezTo>
                  <a:cubicBezTo>
                    <a:pt x="135" y="598"/>
                    <a:pt x="260" y="668"/>
                    <a:pt x="386" y="668"/>
                  </a:cubicBezTo>
                  <a:cubicBezTo>
                    <a:pt x="509" y="668"/>
                    <a:pt x="633" y="601"/>
                    <a:pt x="691" y="468"/>
                  </a:cubicBezTo>
                  <a:cubicBezTo>
                    <a:pt x="790" y="239"/>
                    <a:pt x="609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6371075" y="394505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162" y="1"/>
                  </a:moveTo>
                  <a:cubicBezTo>
                    <a:pt x="135" y="1"/>
                    <a:pt x="105" y="13"/>
                    <a:pt x="82" y="36"/>
                  </a:cubicBezTo>
                  <a:cubicBezTo>
                    <a:pt x="1" y="108"/>
                    <a:pt x="73" y="222"/>
                    <a:pt x="158" y="222"/>
                  </a:cubicBezTo>
                  <a:cubicBezTo>
                    <a:pt x="183" y="222"/>
                    <a:pt x="210" y="212"/>
                    <a:pt x="234" y="188"/>
                  </a:cubicBezTo>
                  <a:cubicBezTo>
                    <a:pt x="281" y="153"/>
                    <a:pt x="281" y="83"/>
                    <a:pt x="234" y="36"/>
                  </a:cubicBezTo>
                  <a:cubicBezTo>
                    <a:pt x="216" y="13"/>
                    <a:pt x="190" y="1"/>
                    <a:pt x="16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6468750" y="3987225"/>
              <a:ext cx="6675" cy="5550"/>
            </a:xfrm>
            <a:custGeom>
              <a:avLst/>
              <a:gdLst/>
              <a:ahLst/>
              <a:cxnLst/>
              <a:rect l="l" t="t" r="r" b="b"/>
              <a:pathLst>
                <a:path w="267" h="222" extrusionOk="0">
                  <a:moveTo>
                    <a:pt x="113" y="0"/>
                  </a:moveTo>
                  <a:cubicBezTo>
                    <a:pt x="54" y="0"/>
                    <a:pt x="0" y="45"/>
                    <a:pt x="0" y="115"/>
                  </a:cubicBezTo>
                  <a:cubicBezTo>
                    <a:pt x="0" y="174"/>
                    <a:pt x="47" y="221"/>
                    <a:pt x="106" y="221"/>
                  </a:cubicBezTo>
                  <a:cubicBezTo>
                    <a:pt x="110" y="221"/>
                    <a:pt x="115" y="221"/>
                    <a:pt x="119" y="221"/>
                  </a:cubicBezTo>
                  <a:cubicBezTo>
                    <a:pt x="216" y="221"/>
                    <a:pt x="267" y="101"/>
                    <a:pt x="199" y="34"/>
                  </a:cubicBezTo>
                  <a:cubicBezTo>
                    <a:pt x="173" y="11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6566725" y="3949150"/>
              <a:ext cx="7000" cy="5575"/>
            </a:xfrm>
            <a:custGeom>
              <a:avLst/>
              <a:gdLst/>
              <a:ahLst/>
              <a:cxnLst/>
              <a:rect l="l" t="t" r="r" b="b"/>
              <a:pathLst>
                <a:path w="280" h="223" extrusionOk="0">
                  <a:moveTo>
                    <a:pt x="121" y="0"/>
                  </a:moveTo>
                  <a:cubicBezTo>
                    <a:pt x="93" y="0"/>
                    <a:pt x="64" y="11"/>
                    <a:pt x="36" y="36"/>
                  </a:cubicBezTo>
                  <a:cubicBezTo>
                    <a:pt x="1" y="71"/>
                    <a:pt x="1" y="141"/>
                    <a:pt x="36" y="188"/>
                  </a:cubicBezTo>
                  <a:cubicBezTo>
                    <a:pt x="59" y="211"/>
                    <a:pt x="88" y="223"/>
                    <a:pt x="118" y="223"/>
                  </a:cubicBezTo>
                  <a:cubicBezTo>
                    <a:pt x="147" y="223"/>
                    <a:pt x="176" y="211"/>
                    <a:pt x="200" y="188"/>
                  </a:cubicBezTo>
                  <a:cubicBezTo>
                    <a:pt x="280" y="108"/>
                    <a:pt x="211" y="0"/>
                    <a:pt x="1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6609150" y="385295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9" y="1"/>
                  </a:moveTo>
                  <a:cubicBezTo>
                    <a:pt x="64" y="1"/>
                    <a:pt x="12" y="43"/>
                    <a:pt x="12" y="105"/>
                  </a:cubicBezTo>
                  <a:cubicBezTo>
                    <a:pt x="0" y="175"/>
                    <a:pt x="59" y="222"/>
                    <a:pt x="117" y="222"/>
                  </a:cubicBezTo>
                  <a:cubicBezTo>
                    <a:pt x="211" y="222"/>
                    <a:pt x="269" y="105"/>
                    <a:pt x="199" y="35"/>
                  </a:cubicBezTo>
                  <a:cubicBezTo>
                    <a:pt x="176" y="11"/>
                    <a:pt x="147" y="1"/>
                    <a:pt x="11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6570525" y="3755275"/>
              <a:ext cx="7250" cy="5550"/>
            </a:xfrm>
            <a:custGeom>
              <a:avLst/>
              <a:gdLst/>
              <a:ahLst/>
              <a:cxnLst/>
              <a:rect l="l" t="t" r="r" b="b"/>
              <a:pathLst>
                <a:path w="290" h="222" extrusionOk="0">
                  <a:moveTo>
                    <a:pt x="125" y="0"/>
                  </a:moveTo>
                  <a:cubicBezTo>
                    <a:pt x="99" y="0"/>
                    <a:pt x="72" y="10"/>
                    <a:pt x="48" y="34"/>
                  </a:cubicBezTo>
                  <a:cubicBezTo>
                    <a:pt x="1" y="69"/>
                    <a:pt x="1" y="140"/>
                    <a:pt x="48" y="186"/>
                  </a:cubicBezTo>
                  <a:cubicBezTo>
                    <a:pt x="71" y="210"/>
                    <a:pt x="100" y="221"/>
                    <a:pt x="129" y="221"/>
                  </a:cubicBezTo>
                  <a:cubicBezTo>
                    <a:pt x="159" y="221"/>
                    <a:pt x="188" y="210"/>
                    <a:pt x="211" y="186"/>
                  </a:cubicBezTo>
                  <a:lnTo>
                    <a:pt x="200" y="186"/>
                  </a:lnTo>
                  <a:cubicBezTo>
                    <a:pt x="290" y="114"/>
                    <a:pt x="213" y="0"/>
                    <a:pt x="1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6474150" y="3712675"/>
              <a:ext cx="6025" cy="5750"/>
            </a:xfrm>
            <a:custGeom>
              <a:avLst/>
              <a:gdLst/>
              <a:ahLst/>
              <a:cxnLst/>
              <a:rect l="l" t="t" r="r" b="b"/>
              <a:pathLst>
                <a:path w="241" h="230" extrusionOk="0">
                  <a:moveTo>
                    <a:pt x="122" y="1"/>
                  </a:moveTo>
                  <a:cubicBezTo>
                    <a:pt x="62" y="1"/>
                    <a:pt x="1" y="42"/>
                    <a:pt x="7" y="124"/>
                  </a:cubicBezTo>
                  <a:cubicBezTo>
                    <a:pt x="18" y="194"/>
                    <a:pt x="71" y="229"/>
                    <a:pt x="122" y="229"/>
                  </a:cubicBezTo>
                  <a:cubicBezTo>
                    <a:pt x="173" y="229"/>
                    <a:pt x="223" y="194"/>
                    <a:pt x="229" y="124"/>
                  </a:cubicBezTo>
                  <a:cubicBezTo>
                    <a:pt x="241" y="42"/>
                    <a:pt x="182" y="1"/>
                    <a:pt x="122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6375750" y="3751100"/>
              <a:ext cx="7325" cy="5575"/>
            </a:xfrm>
            <a:custGeom>
              <a:avLst/>
              <a:gdLst/>
              <a:ahLst/>
              <a:cxnLst/>
              <a:rect l="l" t="t" r="r" b="b"/>
              <a:pathLst>
                <a:path w="293" h="223" extrusionOk="0">
                  <a:moveTo>
                    <a:pt x="123" y="1"/>
                  </a:moveTo>
                  <a:cubicBezTo>
                    <a:pt x="95" y="1"/>
                    <a:pt x="69" y="9"/>
                    <a:pt x="47" y="26"/>
                  </a:cubicBezTo>
                  <a:cubicBezTo>
                    <a:pt x="0" y="73"/>
                    <a:pt x="0" y="143"/>
                    <a:pt x="47" y="190"/>
                  </a:cubicBezTo>
                  <a:cubicBezTo>
                    <a:pt x="62" y="213"/>
                    <a:pt x="84" y="222"/>
                    <a:pt x="107" y="222"/>
                  </a:cubicBezTo>
                  <a:cubicBezTo>
                    <a:pt x="190" y="222"/>
                    <a:pt x="293" y="101"/>
                    <a:pt x="211" y="37"/>
                  </a:cubicBezTo>
                  <a:cubicBezTo>
                    <a:pt x="186" y="12"/>
                    <a:pt x="154" y="1"/>
                    <a:pt x="12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6333925" y="3847375"/>
              <a:ext cx="6450" cy="5525"/>
            </a:xfrm>
            <a:custGeom>
              <a:avLst/>
              <a:gdLst/>
              <a:ahLst/>
              <a:cxnLst/>
              <a:rect l="l" t="t" r="r" b="b"/>
              <a:pathLst>
                <a:path w="258" h="221" extrusionOk="0">
                  <a:moveTo>
                    <a:pt x="117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77"/>
                    <a:pt x="53" y="221"/>
                    <a:pt x="109" y="221"/>
                  </a:cubicBezTo>
                  <a:cubicBezTo>
                    <a:pt x="137" y="221"/>
                    <a:pt x="164" y="210"/>
                    <a:pt x="187" y="188"/>
                  </a:cubicBezTo>
                  <a:cubicBezTo>
                    <a:pt x="258" y="117"/>
                    <a:pt x="211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6401200" y="3998125"/>
              <a:ext cx="13475" cy="11100"/>
            </a:xfrm>
            <a:custGeom>
              <a:avLst/>
              <a:gdLst/>
              <a:ahLst/>
              <a:cxnLst/>
              <a:rect l="l" t="t" r="r" b="b"/>
              <a:pathLst>
                <a:path w="539" h="444" extrusionOk="0">
                  <a:moveTo>
                    <a:pt x="271" y="1"/>
                  </a:moveTo>
                  <a:cubicBezTo>
                    <a:pt x="185" y="1"/>
                    <a:pt x="105" y="49"/>
                    <a:pt x="70" y="136"/>
                  </a:cubicBezTo>
                  <a:cubicBezTo>
                    <a:pt x="0" y="285"/>
                    <a:pt x="118" y="443"/>
                    <a:pt x="270" y="443"/>
                  </a:cubicBezTo>
                  <a:cubicBezTo>
                    <a:pt x="296" y="443"/>
                    <a:pt x="323" y="439"/>
                    <a:pt x="351" y="428"/>
                  </a:cubicBezTo>
                  <a:cubicBezTo>
                    <a:pt x="538" y="358"/>
                    <a:pt x="538" y="101"/>
                    <a:pt x="363" y="19"/>
                  </a:cubicBezTo>
                  <a:cubicBezTo>
                    <a:pt x="332" y="7"/>
                    <a:pt x="301" y="1"/>
                    <a:pt x="27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6527975" y="4000825"/>
              <a:ext cx="13050" cy="11050"/>
            </a:xfrm>
            <a:custGeom>
              <a:avLst/>
              <a:gdLst/>
              <a:ahLst/>
              <a:cxnLst/>
              <a:rect l="l" t="t" r="r" b="b"/>
              <a:pathLst>
                <a:path w="522" h="442" extrusionOk="0">
                  <a:moveTo>
                    <a:pt x="277" y="1"/>
                  </a:moveTo>
                  <a:cubicBezTo>
                    <a:pt x="140" y="1"/>
                    <a:pt x="1" y="125"/>
                    <a:pt x="53" y="297"/>
                  </a:cubicBezTo>
                  <a:cubicBezTo>
                    <a:pt x="89" y="386"/>
                    <a:pt x="173" y="442"/>
                    <a:pt x="263" y="442"/>
                  </a:cubicBezTo>
                  <a:cubicBezTo>
                    <a:pt x="290" y="442"/>
                    <a:pt x="318" y="436"/>
                    <a:pt x="346" y="425"/>
                  </a:cubicBezTo>
                  <a:cubicBezTo>
                    <a:pt x="463" y="390"/>
                    <a:pt x="521" y="250"/>
                    <a:pt x="474" y="133"/>
                  </a:cubicBezTo>
                  <a:cubicBezTo>
                    <a:pt x="432" y="40"/>
                    <a:pt x="355" y="1"/>
                    <a:pt x="27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6618800" y="3913375"/>
              <a:ext cx="13750" cy="11225"/>
            </a:xfrm>
            <a:custGeom>
              <a:avLst/>
              <a:gdLst/>
              <a:ahLst/>
              <a:cxnLst/>
              <a:rect l="l" t="t" r="r" b="b"/>
              <a:pathLst>
                <a:path w="550" h="449" extrusionOk="0">
                  <a:moveTo>
                    <a:pt x="276" y="1"/>
                  </a:moveTo>
                  <a:cubicBezTo>
                    <a:pt x="251" y="1"/>
                    <a:pt x="225" y="6"/>
                    <a:pt x="199" y="16"/>
                  </a:cubicBezTo>
                  <a:cubicBezTo>
                    <a:pt x="12" y="86"/>
                    <a:pt x="0" y="355"/>
                    <a:pt x="187" y="437"/>
                  </a:cubicBezTo>
                  <a:cubicBezTo>
                    <a:pt x="213" y="445"/>
                    <a:pt x="240" y="449"/>
                    <a:pt x="266" y="449"/>
                  </a:cubicBezTo>
                  <a:cubicBezTo>
                    <a:pt x="357" y="449"/>
                    <a:pt x="443" y="402"/>
                    <a:pt x="480" y="320"/>
                  </a:cubicBezTo>
                  <a:cubicBezTo>
                    <a:pt x="550" y="161"/>
                    <a:pt x="424" y="1"/>
                    <a:pt x="27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6621725" y="3787525"/>
              <a:ext cx="13175" cy="11125"/>
            </a:xfrm>
            <a:custGeom>
              <a:avLst/>
              <a:gdLst/>
              <a:ahLst/>
              <a:cxnLst/>
              <a:rect l="l" t="t" r="r" b="b"/>
              <a:pathLst>
                <a:path w="527" h="445" extrusionOk="0">
                  <a:moveTo>
                    <a:pt x="267" y="0"/>
                  </a:moveTo>
                  <a:cubicBezTo>
                    <a:pt x="185" y="0"/>
                    <a:pt x="105" y="44"/>
                    <a:pt x="70" y="136"/>
                  </a:cubicBezTo>
                  <a:cubicBezTo>
                    <a:pt x="1" y="286"/>
                    <a:pt x="118" y="444"/>
                    <a:pt x="270" y="444"/>
                  </a:cubicBezTo>
                  <a:cubicBezTo>
                    <a:pt x="296" y="444"/>
                    <a:pt x="323" y="439"/>
                    <a:pt x="351" y="429"/>
                  </a:cubicBezTo>
                  <a:cubicBezTo>
                    <a:pt x="468" y="382"/>
                    <a:pt x="527" y="253"/>
                    <a:pt x="480" y="136"/>
                  </a:cubicBezTo>
                  <a:cubicBezTo>
                    <a:pt x="438" y="4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6533975" y="3696550"/>
              <a:ext cx="13175" cy="11325"/>
            </a:xfrm>
            <a:custGeom>
              <a:avLst/>
              <a:gdLst/>
              <a:ahLst/>
              <a:cxnLst/>
              <a:rect l="l" t="t" r="r" b="b"/>
              <a:pathLst>
                <a:path w="527" h="453" extrusionOk="0">
                  <a:moveTo>
                    <a:pt x="271" y="0"/>
                  </a:moveTo>
                  <a:cubicBezTo>
                    <a:pt x="121" y="0"/>
                    <a:pt x="0" y="156"/>
                    <a:pt x="59" y="313"/>
                  </a:cubicBezTo>
                  <a:cubicBezTo>
                    <a:pt x="94" y="406"/>
                    <a:pt x="179" y="453"/>
                    <a:pt x="265" y="453"/>
                  </a:cubicBezTo>
                  <a:cubicBezTo>
                    <a:pt x="351" y="453"/>
                    <a:pt x="439" y="406"/>
                    <a:pt x="480" y="313"/>
                  </a:cubicBezTo>
                  <a:cubicBezTo>
                    <a:pt x="527" y="207"/>
                    <a:pt x="468" y="79"/>
                    <a:pt x="363" y="20"/>
                  </a:cubicBezTo>
                  <a:cubicBezTo>
                    <a:pt x="332" y="6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6407325" y="3694000"/>
              <a:ext cx="13775" cy="11175"/>
            </a:xfrm>
            <a:custGeom>
              <a:avLst/>
              <a:gdLst/>
              <a:ahLst/>
              <a:cxnLst/>
              <a:rect l="l" t="t" r="r" b="b"/>
              <a:pathLst>
                <a:path w="551" h="447" extrusionOk="0">
                  <a:moveTo>
                    <a:pt x="278" y="1"/>
                  </a:moveTo>
                  <a:cubicBezTo>
                    <a:pt x="251" y="1"/>
                    <a:pt x="224" y="6"/>
                    <a:pt x="200" y="17"/>
                  </a:cubicBezTo>
                  <a:cubicBezTo>
                    <a:pt x="12" y="87"/>
                    <a:pt x="1" y="356"/>
                    <a:pt x="188" y="426"/>
                  </a:cubicBezTo>
                  <a:cubicBezTo>
                    <a:pt x="220" y="440"/>
                    <a:pt x="253" y="447"/>
                    <a:pt x="284" y="447"/>
                  </a:cubicBezTo>
                  <a:cubicBezTo>
                    <a:pt x="432" y="447"/>
                    <a:pt x="550" y="300"/>
                    <a:pt x="492" y="145"/>
                  </a:cubicBezTo>
                  <a:cubicBezTo>
                    <a:pt x="456" y="56"/>
                    <a:pt x="366" y="1"/>
                    <a:pt x="2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6316375" y="3781275"/>
              <a:ext cx="13475" cy="11225"/>
            </a:xfrm>
            <a:custGeom>
              <a:avLst/>
              <a:gdLst/>
              <a:ahLst/>
              <a:cxnLst/>
              <a:rect l="l" t="t" r="r" b="b"/>
              <a:pathLst>
                <a:path w="539" h="449" extrusionOk="0">
                  <a:moveTo>
                    <a:pt x="267" y="1"/>
                  </a:moveTo>
                  <a:cubicBezTo>
                    <a:pt x="182" y="1"/>
                    <a:pt x="105" y="52"/>
                    <a:pt x="70" y="129"/>
                  </a:cubicBezTo>
                  <a:cubicBezTo>
                    <a:pt x="1" y="289"/>
                    <a:pt x="118" y="448"/>
                    <a:pt x="270" y="448"/>
                  </a:cubicBezTo>
                  <a:cubicBezTo>
                    <a:pt x="296" y="448"/>
                    <a:pt x="324" y="444"/>
                    <a:pt x="351" y="433"/>
                  </a:cubicBezTo>
                  <a:cubicBezTo>
                    <a:pt x="538" y="363"/>
                    <a:pt x="538" y="94"/>
                    <a:pt x="363" y="24"/>
                  </a:cubicBezTo>
                  <a:cubicBezTo>
                    <a:pt x="331" y="8"/>
                    <a:pt x="298" y="1"/>
                    <a:pt x="26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6311750" y="3907225"/>
              <a:ext cx="15175" cy="11525"/>
            </a:xfrm>
            <a:custGeom>
              <a:avLst/>
              <a:gdLst/>
              <a:ahLst/>
              <a:cxnLst/>
              <a:rect l="l" t="t" r="r" b="b"/>
              <a:pathLst>
                <a:path w="607" h="461" extrusionOk="0">
                  <a:moveTo>
                    <a:pt x="350" y="0"/>
                  </a:moveTo>
                  <a:cubicBezTo>
                    <a:pt x="323" y="0"/>
                    <a:pt x="295" y="5"/>
                    <a:pt x="267" y="16"/>
                  </a:cubicBezTo>
                  <a:cubicBezTo>
                    <a:pt x="1" y="109"/>
                    <a:pt x="102" y="461"/>
                    <a:pt x="328" y="461"/>
                  </a:cubicBezTo>
                  <a:cubicBezTo>
                    <a:pt x="360" y="461"/>
                    <a:pt x="395" y="454"/>
                    <a:pt x="431" y="437"/>
                  </a:cubicBezTo>
                  <a:cubicBezTo>
                    <a:pt x="548" y="391"/>
                    <a:pt x="606" y="262"/>
                    <a:pt x="560" y="145"/>
                  </a:cubicBezTo>
                  <a:cubicBezTo>
                    <a:pt x="524" y="55"/>
                    <a:pt x="440" y="0"/>
                    <a:pt x="35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6332175" y="3983075"/>
              <a:ext cx="6150" cy="5575"/>
            </a:xfrm>
            <a:custGeom>
              <a:avLst/>
              <a:gdLst/>
              <a:ahLst/>
              <a:cxnLst/>
              <a:rect l="l" t="t" r="r" b="b"/>
              <a:pathLst>
                <a:path w="246" h="223" extrusionOk="0">
                  <a:moveTo>
                    <a:pt x="127" y="1"/>
                  </a:moveTo>
                  <a:cubicBezTo>
                    <a:pt x="99" y="1"/>
                    <a:pt x="70" y="12"/>
                    <a:pt x="47" y="36"/>
                  </a:cubicBezTo>
                  <a:cubicBezTo>
                    <a:pt x="0" y="71"/>
                    <a:pt x="0" y="141"/>
                    <a:pt x="47" y="188"/>
                  </a:cubicBezTo>
                  <a:cubicBezTo>
                    <a:pt x="70" y="211"/>
                    <a:pt x="99" y="223"/>
                    <a:pt x="127" y="223"/>
                  </a:cubicBezTo>
                  <a:cubicBezTo>
                    <a:pt x="155" y="223"/>
                    <a:pt x="181" y="211"/>
                    <a:pt x="199" y="188"/>
                  </a:cubicBezTo>
                  <a:cubicBezTo>
                    <a:pt x="246" y="141"/>
                    <a:pt x="246" y="71"/>
                    <a:pt x="199" y="36"/>
                  </a:cubicBezTo>
                  <a:cubicBezTo>
                    <a:pt x="181" y="12"/>
                    <a:pt x="155" y="1"/>
                    <a:pt x="12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6467575" y="4042200"/>
              <a:ext cx="6750" cy="5550"/>
            </a:xfrm>
            <a:custGeom>
              <a:avLst/>
              <a:gdLst/>
              <a:ahLst/>
              <a:cxnLst/>
              <a:rect l="l" t="t" r="r" b="b"/>
              <a:pathLst>
                <a:path w="270" h="222" extrusionOk="0">
                  <a:moveTo>
                    <a:pt x="117" y="0"/>
                  </a:moveTo>
                  <a:cubicBezTo>
                    <a:pt x="58" y="0"/>
                    <a:pt x="1" y="42"/>
                    <a:pt x="1" y="104"/>
                  </a:cubicBezTo>
                  <a:cubicBezTo>
                    <a:pt x="1" y="174"/>
                    <a:pt x="47" y="221"/>
                    <a:pt x="118" y="221"/>
                  </a:cubicBezTo>
                  <a:cubicBezTo>
                    <a:pt x="211" y="221"/>
                    <a:pt x="270" y="104"/>
                    <a:pt x="200" y="34"/>
                  </a:cubicBezTo>
                  <a:cubicBezTo>
                    <a:pt x="176" y="11"/>
                    <a:pt x="146" y="0"/>
                    <a:pt x="11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6603925" y="3988825"/>
              <a:ext cx="7225" cy="5200"/>
            </a:xfrm>
            <a:custGeom>
              <a:avLst/>
              <a:gdLst/>
              <a:ahLst/>
              <a:cxnLst/>
              <a:rect l="l" t="t" r="r" b="b"/>
              <a:pathLst>
                <a:path w="289" h="208" extrusionOk="0">
                  <a:moveTo>
                    <a:pt x="178" y="1"/>
                  </a:moveTo>
                  <a:cubicBezTo>
                    <a:pt x="97" y="1"/>
                    <a:pt x="0" y="118"/>
                    <a:pt x="80" y="180"/>
                  </a:cubicBezTo>
                  <a:cubicBezTo>
                    <a:pt x="102" y="199"/>
                    <a:pt x="126" y="208"/>
                    <a:pt x="149" y="208"/>
                  </a:cubicBezTo>
                  <a:cubicBezTo>
                    <a:pt x="224" y="208"/>
                    <a:pt x="289" y="120"/>
                    <a:pt x="244" y="40"/>
                  </a:cubicBezTo>
                  <a:cubicBezTo>
                    <a:pt x="228" y="12"/>
                    <a:pt x="204" y="1"/>
                    <a:pt x="17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6664425" y="3854125"/>
              <a:ext cx="6450" cy="5550"/>
            </a:xfrm>
            <a:custGeom>
              <a:avLst/>
              <a:gdLst/>
              <a:ahLst/>
              <a:cxnLst/>
              <a:rect l="l" t="t" r="r" b="b"/>
              <a:pathLst>
                <a:path w="258" h="222" extrusionOk="0">
                  <a:moveTo>
                    <a:pt x="108" y="1"/>
                  </a:moveTo>
                  <a:cubicBezTo>
                    <a:pt x="52" y="1"/>
                    <a:pt x="0" y="42"/>
                    <a:pt x="0" y="105"/>
                  </a:cubicBezTo>
                  <a:cubicBezTo>
                    <a:pt x="0" y="175"/>
                    <a:pt x="47" y="222"/>
                    <a:pt x="105" y="222"/>
                  </a:cubicBezTo>
                  <a:cubicBezTo>
                    <a:pt x="211" y="222"/>
                    <a:pt x="258" y="105"/>
                    <a:pt x="187" y="35"/>
                  </a:cubicBezTo>
                  <a:cubicBezTo>
                    <a:pt x="164" y="11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6610600" y="3717250"/>
              <a:ext cx="5875" cy="5500"/>
            </a:xfrm>
            <a:custGeom>
              <a:avLst/>
              <a:gdLst/>
              <a:ahLst/>
              <a:cxnLst/>
              <a:rect l="l" t="t" r="r" b="b"/>
              <a:pathLst>
                <a:path w="235" h="220" extrusionOk="0">
                  <a:moveTo>
                    <a:pt x="117" y="1"/>
                  </a:moveTo>
                  <a:cubicBezTo>
                    <a:pt x="58" y="1"/>
                    <a:pt x="1" y="42"/>
                    <a:pt x="1" y="105"/>
                  </a:cubicBezTo>
                  <a:cubicBezTo>
                    <a:pt x="1" y="175"/>
                    <a:pt x="59" y="220"/>
                    <a:pt x="118" y="220"/>
                  </a:cubicBezTo>
                  <a:cubicBezTo>
                    <a:pt x="147" y="220"/>
                    <a:pt x="176" y="209"/>
                    <a:pt x="199" y="186"/>
                  </a:cubicBezTo>
                  <a:cubicBezTo>
                    <a:pt x="235" y="140"/>
                    <a:pt x="235" y="69"/>
                    <a:pt x="199" y="34"/>
                  </a:cubicBezTo>
                  <a:cubicBezTo>
                    <a:pt x="176" y="11"/>
                    <a:pt x="146" y="1"/>
                    <a:pt x="11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6474600" y="3658150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53" y="0"/>
                  </a:moveTo>
                  <a:cubicBezTo>
                    <a:pt x="47" y="0"/>
                    <a:pt x="0" y="117"/>
                    <a:pt x="71" y="187"/>
                  </a:cubicBezTo>
                  <a:cubicBezTo>
                    <a:pt x="94" y="215"/>
                    <a:pt x="123" y="226"/>
                    <a:pt x="150" y="226"/>
                  </a:cubicBezTo>
                  <a:cubicBezTo>
                    <a:pt x="206" y="226"/>
                    <a:pt x="258" y="179"/>
                    <a:pt x="258" y="117"/>
                  </a:cubicBezTo>
                  <a:cubicBezTo>
                    <a:pt x="258" y="59"/>
                    <a:pt x="211" y="0"/>
                    <a:pt x="15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6337725" y="3711625"/>
              <a:ext cx="7075" cy="5625"/>
            </a:xfrm>
            <a:custGeom>
              <a:avLst/>
              <a:gdLst/>
              <a:ahLst/>
              <a:cxnLst/>
              <a:rect l="l" t="t" r="r" b="b"/>
              <a:pathLst>
                <a:path w="283" h="225" extrusionOk="0">
                  <a:moveTo>
                    <a:pt x="123" y="0"/>
                  </a:moveTo>
                  <a:cubicBezTo>
                    <a:pt x="96" y="0"/>
                    <a:pt x="69" y="9"/>
                    <a:pt x="47" y="25"/>
                  </a:cubicBezTo>
                  <a:cubicBezTo>
                    <a:pt x="0" y="72"/>
                    <a:pt x="0" y="142"/>
                    <a:pt x="47" y="189"/>
                  </a:cubicBezTo>
                  <a:cubicBezTo>
                    <a:pt x="72" y="214"/>
                    <a:pt x="100" y="225"/>
                    <a:pt x="126" y="225"/>
                  </a:cubicBezTo>
                  <a:cubicBezTo>
                    <a:pt x="211" y="225"/>
                    <a:pt x="282" y="117"/>
                    <a:pt x="211" y="37"/>
                  </a:cubicBezTo>
                  <a:cubicBezTo>
                    <a:pt x="186" y="12"/>
                    <a:pt x="154" y="0"/>
                    <a:pt x="123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6277625" y="3846175"/>
              <a:ext cx="7900" cy="5650"/>
            </a:xfrm>
            <a:custGeom>
              <a:avLst/>
              <a:gdLst/>
              <a:ahLst/>
              <a:cxnLst/>
              <a:rect l="l" t="t" r="r" b="b"/>
              <a:pathLst>
                <a:path w="316" h="226" extrusionOk="0">
                  <a:moveTo>
                    <a:pt x="138" y="0"/>
                  </a:moveTo>
                  <a:cubicBezTo>
                    <a:pt x="1" y="0"/>
                    <a:pt x="1" y="225"/>
                    <a:pt x="138" y="225"/>
                  </a:cubicBezTo>
                  <a:cubicBezTo>
                    <a:pt x="145" y="225"/>
                    <a:pt x="151" y="225"/>
                    <a:pt x="158" y="224"/>
                  </a:cubicBezTo>
                  <a:cubicBezTo>
                    <a:pt x="165" y="225"/>
                    <a:pt x="171" y="225"/>
                    <a:pt x="178" y="225"/>
                  </a:cubicBezTo>
                  <a:cubicBezTo>
                    <a:pt x="315" y="225"/>
                    <a:pt x="315" y="0"/>
                    <a:pt x="178" y="0"/>
                  </a:cubicBezTo>
                  <a:cubicBezTo>
                    <a:pt x="171" y="0"/>
                    <a:pt x="165" y="1"/>
                    <a:pt x="158" y="2"/>
                  </a:cubicBezTo>
                  <a:cubicBezTo>
                    <a:pt x="151" y="1"/>
                    <a:pt x="145" y="0"/>
                    <a:pt x="1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1698450" y="4582475"/>
              <a:ext cx="34175" cy="25650"/>
            </a:xfrm>
            <a:custGeom>
              <a:avLst/>
              <a:gdLst/>
              <a:ahLst/>
              <a:cxnLst/>
              <a:rect l="l" t="t" r="r" b="b"/>
              <a:pathLst>
                <a:path w="1367" h="1026" extrusionOk="0">
                  <a:moveTo>
                    <a:pt x="695" y="0"/>
                  </a:moveTo>
                  <a:cubicBezTo>
                    <a:pt x="564" y="0"/>
                    <a:pt x="432" y="50"/>
                    <a:pt x="328" y="148"/>
                  </a:cubicBezTo>
                  <a:cubicBezTo>
                    <a:pt x="1" y="464"/>
                    <a:pt x="223" y="1014"/>
                    <a:pt x="679" y="1025"/>
                  </a:cubicBezTo>
                  <a:cubicBezTo>
                    <a:pt x="684" y="1026"/>
                    <a:pt x="689" y="1026"/>
                    <a:pt x="693" y="1026"/>
                  </a:cubicBezTo>
                  <a:cubicBezTo>
                    <a:pt x="1140" y="1026"/>
                    <a:pt x="1366" y="484"/>
                    <a:pt x="1065" y="160"/>
                  </a:cubicBezTo>
                  <a:cubicBezTo>
                    <a:pt x="964" y="53"/>
                    <a:pt x="830" y="0"/>
                    <a:pt x="69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1747675" y="4583525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5" y="1"/>
                  </a:moveTo>
                  <a:cubicBezTo>
                    <a:pt x="238" y="1"/>
                    <a:pt x="0" y="542"/>
                    <a:pt x="313" y="866"/>
                  </a:cubicBezTo>
                  <a:cubicBezTo>
                    <a:pt x="415" y="969"/>
                    <a:pt x="552" y="1022"/>
                    <a:pt x="689" y="1022"/>
                  </a:cubicBezTo>
                  <a:cubicBezTo>
                    <a:pt x="818" y="1022"/>
                    <a:pt x="948" y="975"/>
                    <a:pt x="1050" y="878"/>
                  </a:cubicBezTo>
                  <a:cubicBezTo>
                    <a:pt x="1377" y="562"/>
                    <a:pt x="1155" y="12"/>
                    <a:pt x="699" y="1"/>
                  </a:cubicBezTo>
                  <a:cubicBezTo>
                    <a:pt x="694" y="1"/>
                    <a:pt x="689" y="1"/>
                    <a:pt x="6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1752950" y="4534300"/>
              <a:ext cx="27125" cy="25775"/>
            </a:xfrm>
            <a:custGeom>
              <a:avLst/>
              <a:gdLst/>
              <a:ahLst/>
              <a:cxnLst/>
              <a:rect l="l" t="t" r="r" b="b"/>
              <a:pathLst>
                <a:path w="1085" h="1031" extrusionOk="0">
                  <a:moveTo>
                    <a:pt x="525" y="0"/>
                  </a:moveTo>
                  <a:cubicBezTo>
                    <a:pt x="266" y="0"/>
                    <a:pt x="16" y="201"/>
                    <a:pt x="8" y="507"/>
                  </a:cubicBezTo>
                  <a:cubicBezTo>
                    <a:pt x="0" y="822"/>
                    <a:pt x="253" y="1031"/>
                    <a:pt x="522" y="1031"/>
                  </a:cubicBezTo>
                  <a:cubicBezTo>
                    <a:pt x="644" y="1031"/>
                    <a:pt x="768" y="988"/>
                    <a:pt x="874" y="893"/>
                  </a:cubicBezTo>
                  <a:cubicBezTo>
                    <a:pt x="1073" y="695"/>
                    <a:pt x="1085" y="367"/>
                    <a:pt x="886" y="156"/>
                  </a:cubicBezTo>
                  <a:cubicBezTo>
                    <a:pt x="782" y="49"/>
                    <a:pt x="653" y="0"/>
                    <a:pt x="525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1699325" y="4533450"/>
              <a:ext cx="34450" cy="25550"/>
            </a:xfrm>
            <a:custGeom>
              <a:avLst/>
              <a:gdLst/>
              <a:ahLst/>
              <a:cxnLst/>
              <a:rect l="l" t="t" r="r" b="b"/>
              <a:pathLst>
                <a:path w="1378" h="1022" extrusionOk="0">
                  <a:moveTo>
                    <a:pt x="689" y="0"/>
                  </a:moveTo>
                  <a:cubicBezTo>
                    <a:pt x="560" y="0"/>
                    <a:pt x="430" y="47"/>
                    <a:pt x="328" y="144"/>
                  </a:cubicBezTo>
                  <a:cubicBezTo>
                    <a:pt x="1" y="459"/>
                    <a:pt x="223" y="1009"/>
                    <a:pt x="679" y="1021"/>
                  </a:cubicBezTo>
                  <a:cubicBezTo>
                    <a:pt x="684" y="1021"/>
                    <a:pt x="689" y="1021"/>
                    <a:pt x="694" y="1021"/>
                  </a:cubicBezTo>
                  <a:cubicBezTo>
                    <a:pt x="1141" y="1021"/>
                    <a:pt x="1378" y="491"/>
                    <a:pt x="1065" y="155"/>
                  </a:cubicBezTo>
                  <a:cubicBezTo>
                    <a:pt x="963" y="53"/>
                    <a:pt x="826" y="0"/>
                    <a:pt x="68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1696700" y="4620525"/>
              <a:ext cx="33150" cy="28375"/>
            </a:xfrm>
            <a:custGeom>
              <a:avLst/>
              <a:gdLst/>
              <a:ahLst/>
              <a:cxnLst/>
              <a:rect l="l" t="t" r="r" b="b"/>
              <a:pathLst>
                <a:path w="1326" h="1135" extrusionOk="0">
                  <a:moveTo>
                    <a:pt x="646" y="1"/>
                  </a:moveTo>
                  <a:cubicBezTo>
                    <a:pt x="437" y="1"/>
                    <a:pt x="227" y="115"/>
                    <a:pt x="129" y="346"/>
                  </a:cubicBezTo>
                  <a:cubicBezTo>
                    <a:pt x="0" y="627"/>
                    <a:pt x="129" y="966"/>
                    <a:pt x="421" y="1083"/>
                  </a:cubicBezTo>
                  <a:cubicBezTo>
                    <a:pt x="499" y="1119"/>
                    <a:pt x="577" y="1135"/>
                    <a:pt x="652" y="1135"/>
                  </a:cubicBezTo>
                  <a:cubicBezTo>
                    <a:pt x="1021" y="1135"/>
                    <a:pt x="1326" y="746"/>
                    <a:pt x="1170" y="358"/>
                  </a:cubicBezTo>
                  <a:cubicBezTo>
                    <a:pt x="1075" y="121"/>
                    <a:pt x="861" y="1"/>
                    <a:pt x="64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1748950" y="4621525"/>
              <a:ext cx="34350" cy="28550"/>
            </a:xfrm>
            <a:custGeom>
              <a:avLst/>
              <a:gdLst/>
              <a:ahLst/>
              <a:cxnLst/>
              <a:rect l="l" t="t" r="r" b="b"/>
              <a:pathLst>
                <a:path w="1374" h="1142" extrusionOk="0">
                  <a:moveTo>
                    <a:pt x="681" y="1"/>
                  </a:moveTo>
                  <a:cubicBezTo>
                    <a:pt x="309" y="1"/>
                    <a:pt x="0" y="385"/>
                    <a:pt x="157" y="785"/>
                  </a:cubicBezTo>
                  <a:cubicBezTo>
                    <a:pt x="246" y="1001"/>
                    <a:pt x="461" y="1141"/>
                    <a:pt x="688" y="1141"/>
                  </a:cubicBezTo>
                  <a:cubicBezTo>
                    <a:pt x="756" y="1141"/>
                    <a:pt x="826" y="1128"/>
                    <a:pt x="894" y="1101"/>
                  </a:cubicBezTo>
                  <a:cubicBezTo>
                    <a:pt x="1362" y="914"/>
                    <a:pt x="1373" y="259"/>
                    <a:pt x="905" y="48"/>
                  </a:cubicBezTo>
                  <a:cubicBezTo>
                    <a:pt x="830" y="16"/>
                    <a:pt x="754" y="1"/>
                    <a:pt x="6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1787375" y="4584925"/>
              <a:ext cx="34375" cy="28250"/>
            </a:xfrm>
            <a:custGeom>
              <a:avLst/>
              <a:gdLst/>
              <a:ahLst/>
              <a:cxnLst/>
              <a:rect l="l" t="t" r="r" b="b"/>
              <a:pathLst>
                <a:path w="1375" h="1130" extrusionOk="0">
                  <a:moveTo>
                    <a:pt x="684" y="1"/>
                  </a:moveTo>
                  <a:cubicBezTo>
                    <a:pt x="617" y="1"/>
                    <a:pt x="549" y="12"/>
                    <a:pt x="480" y="38"/>
                  </a:cubicBezTo>
                  <a:cubicBezTo>
                    <a:pt x="12" y="226"/>
                    <a:pt x="0" y="881"/>
                    <a:pt x="456" y="1080"/>
                  </a:cubicBezTo>
                  <a:cubicBezTo>
                    <a:pt x="533" y="1113"/>
                    <a:pt x="612" y="1129"/>
                    <a:pt x="690" y="1129"/>
                  </a:cubicBezTo>
                  <a:cubicBezTo>
                    <a:pt x="907" y="1129"/>
                    <a:pt x="1110" y="1003"/>
                    <a:pt x="1205" y="787"/>
                  </a:cubicBezTo>
                  <a:cubicBezTo>
                    <a:pt x="1375" y="398"/>
                    <a:pt x="1068" y="1"/>
                    <a:pt x="68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1788375" y="4531875"/>
              <a:ext cx="33225" cy="28350"/>
            </a:xfrm>
            <a:custGeom>
              <a:avLst/>
              <a:gdLst/>
              <a:ahLst/>
              <a:cxnLst/>
              <a:rect l="l" t="t" r="r" b="b"/>
              <a:pathLst>
                <a:path w="1329" h="1134" extrusionOk="0">
                  <a:moveTo>
                    <a:pt x="688" y="0"/>
                  </a:moveTo>
                  <a:cubicBezTo>
                    <a:pt x="478" y="0"/>
                    <a:pt x="268" y="112"/>
                    <a:pt x="171" y="335"/>
                  </a:cubicBezTo>
                  <a:cubicBezTo>
                    <a:pt x="1" y="734"/>
                    <a:pt x="308" y="1133"/>
                    <a:pt x="692" y="1133"/>
                  </a:cubicBezTo>
                  <a:cubicBezTo>
                    <a:pt x="758" y="1133"/>
                    <a:pt x="827" y="1122"/>
                    <a:pt x="896" y="1096"/>
                  </a:cubicBezTo>
                  <a:cubicBezTo>
                    <a:pt x="1188" y="979"/>
                    <a:pt x="1329" y="651"/>
                    <a:pt x="1212" y="359"/>
                  </a:cubicBezTo>
                  <a:cubicBezTo>
                    <a:pt x="1122" y="120"/>
                    <a:pt x="905" y="0"/>
                    <a:pt x="68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1752550" y="4494125"/>
              <a:ext cx="33375" cy="27800"/>
            </a:xfrm>
            <a:custGeom>
              <a:avLst/>
              <a:gdLst/>
              <a:ahLst/>
              <a:cxnLst/>
              <a:rect l="l" t="t" r="r" b="b"/>
              <a:pathLst>
                <a:path w="1335" h="1112" extrusionOk="0">
                  <a:moveTo>
                    <a:pt x="621" y="0"/>
                  </a:moveTo>
                  <a:cubicBezTo>
                    <a:pt x="430" y="0"/>
                    <a:pt x="239" y="96"/>
                    <a:pt x="130" y="324"/>
                  </a:cubicBezTo>
                  <a:cubicBezTo>
                    <a:pt x="1" y="605"/>
                    <a:pt x="130" y="944"/>
                    <a:pt x="422" y="1061"/>
                  </a:cubicBezTo>
                  <a:cubicBezTo>
                    <a:pt x="496" y="1095"/>
                    <a:pt x="573" y="1111"/>
                    <a:pt x="650" y="1111"/>
                  </a:cubicBezTo>
                  <a:cubicBezTo>
                    <a:pt x="866" y="1111"/>
                    <a:pt x="1073" y="985"/>
                    <a:pt x="1159" y="769"/>
                  </a:cubicBezTo>
                  <a:lnTo>
                    <a:pt x="1159" y="781"/>
                  </a:lnTo>
                  <a:cubicBezTo>
                    <a:pt x="1334" y="338"/>
                    <a:pt x="978" y="0"/>
                    <a:pt x="62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1698150" y="4492575"/>
              <a:ext cx="34350" cy="28425"/>
            </a:xfrm>
            <a:custGeom>
              <a:avLst/>
              <a:gdLst/>
              <a:ahLst/>
              <a:cxnLst/>
              <a:rect l="l" t="t" r="r" b="b"/>
              <a:pathLst>
                <a:path w="1374" h="1137" extrusionOk="0">
                  <a:moveTo>
                    <a:pt x="679" y="1"/>
                  </a:moveTo>
                  <a:cubicBezTo>
                    <a:pt x="613" y="1"/>
                    <a:pt x="546" y="12"/>
                    <a:pt x="480" y="35"/>
                  </a:cubicBezTo>
                  <a:cubicBezTo>
                    <a:pt x="13" y="223"/>
                    <a:pt x="1" y="878"/>
                    <a:pt x="469" y="1088"/>
                  </a:cubicBezTo>
                  <a:cubicBezTo>
                    <a:pt x="544" y="1121"/>
                    <a:pt x="620" y="1136"/>
                    <a:pt x="694" y="1136"/>
                  </a:cubicBezTo>
                  <a:cubicBezTo>
                    <a:pt x="1065" y="1136"/>
                    <a:pt x="1374" y="754"/>
                    <a:pt x="1218" y="363"/>
                  </a:cubicBezTo>
                  <a:cubicBezTo>
                    <a:pt x="1127" y="136"/>
                    <a:pt x="909" y="1"/>
                    <a:pt x="67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1659750" y="4529400"/>
              <a:ext cx="33175" cy="28275"/>
            </a:xfrm>
            <a:custGeom>
              <a:avLst/>
              <a:gdLst/>
              <a:ahLst/>
              <a:cxnLst/>
              <a:rect l="l" t="t" r="r" b="b"/>
              <a:pathLst>
                <a:path w="1327" h="1131" extrusionOk="0">
                  <a:moveTo>
                    <a:pt x="687" y="0"/>
                  </a:moveTo>
                  <a:cubicBezTo>
                    <a:pt x="309" y="0"/>
                    <a:pt x="0" y="383"/>
                    <a:pt x="156" y="774"/>
                  </a:cubicBezTo>
                  <a:cubicBezTo>
                    <a:pt x="251" y="1010"/>
                    <a:pt x="469" y="1130"/>
                    <a:pt x="686" y="1130"/>
                  </a:cubicBezTo>
                  <a:cubicBezTo>
                    <a:pt x="899" y="1130"/>
                    <a:pt x="1111" y="1016"/>
                    <a:pt x="1209" y="785"/>
                  </a:cubicBezTo>
                  <a:cubicBezTo>
                    <a:pt x="1326" y="505"/>
                    <a:pt x="1198" y="165"/>
                    <a:pt x="917" y="48"/>
                  </a:cubicBezTo>
                  <a:cubicBezTo>
                    <a:pt x="839" y="15"/>
                    <a:pt x="762" y="0"/>
                    <a:pt x="6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1659850" y="4582475"/>
              <a:ext cx="33125" cy="28175"/>
            </a:xfrm>
            <a:custGeom>
              <a:avLst/>
              <a:gdLst/>
              <a:ahLst/>
              <a:cxnLst/>
              <a:rect l="l" t="t" r="r" b="b"/>
              <a:pathLst>
                <a:path w="1325" h="1127" extrusionOk="0">
                  <a:moveTo>
                    <a:pt x="647" y="1"/>
                  </a:moveTo>
                  <a:cubicBezTo>
                    <a:pt x="578" y="1"/>
                    <a:pt x="506" y="14"/>
                    <a:pt x="433" y="43"/>
                  </a:cubicBezTo>
                  <a:cubicBezTo>
                    <a:pt x="141" y="148"/>
                    <a:pt x="0" y="476"/>
                    <a:pt x="117" y="768"/>
                  </a:cubicBezTo>
                  <a:cubicBezTo>
                    <a:pt x="207" y="1007"/>
                    <a:pt x="421" y="1127"/>
                    <a:pt x="635" y="1127"/>
                  </a:cubicBezTo>
                  <a:cubicBezTo>
                    <a:pt x="842" y="1127"/>
                    <a:pt x="1049" y="1015"/>
                    <a:pt x="1147" y="792"/>
                  </a:cubicBezTo>
                  <a:cubicBezTo>
                    <a:pt x="1325" y="396"/>
                    <a:pt x="1026" y="1"/>
                    <a:pt x="6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1657500" y="4636200"/>
              <a:ext cx="14950" cy="14225"/>
            </a:xfrm>
            <a:custGeom>
              <a:avLst/>
              <a:gdLst/>
              <a:ahLst/>
              <a:cxnLst/>
              <a:rect l="l" t="t" r="r" b="b"/>
              <a:pathLst>
                <a:path w="598" h="569" extrusionOk="0">
                  <a:moveTo>
                    <a:pt x="315" y="1"/>
                  </a:moveTo>
                  <a:cubicBezTo>
                    <a:pt x="247" y="1"/>
                    <a:pt x="177" y="26"/>
                    <a:pt x="118" y="81"/>
                  </a:cubicBezTo>
                  <a:cubicBezTo>
                    <a:pt x="12" y="187"/>
                    <a:pt x="1" y="362"/>
                    <a:pt x="106" y="479"/>
                  </a:cubicBezTo>
                  <a:cubicBezTo>
                    <a:pt x="164" y="541"/>
                    <a:pt x="237" y="569"/>
                    <a:pt x="310" y="569"/>
                  </a:cubicBezTo>
                  <a:cubicBezTo>
                    <a:pt x="456" y="569"/>
                    <a:pt x="597" y="456"/>
                    <a:pt x="597" y="292"/>
                  </a:cubicBezTo>
                  <a:cubicBezTo>
                    <a:pt x="597" y="116"/>
                    <a:pt x="461" y="1"/>
                    <a:pt x="31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1731500" y="4668300"/>
              <a:ext cx="16625" cy="14125"/>
            </a:xfrm>
            <a:custGeom>
              <a:avLst/>
              <a:gdLst/>
              <a:ahLst/>
              <a:cxnLst/>
              <a:rect l="l" t="t" r="r" b="b"/>
              <a:pathLst>
                <a:path w="665" h="565" extrusionOk="0">
                  <a:moveTo>
                    <a:pt x="291" y="0"/>
                  </a:moveTo>
                  <a:cubicBezTo>
                    <a:pt x="147" y="0"/>
                    <a:pt x="8" y="107"/>
                    <a:pt x="1" y="272"/>
                  </a:cubicBezTo>
                  <a:cubicBezTo>
                    <a:pt x="1" y="435"/>
                    <a:pt x="117" y="564"/>
                    <a:pt x="281" y="564"/>
                  </a:cubicBezTo>
                  <a:cubicBezTo>
                    <a:pt x="286" y="564"/>
                    <a:pt x="290" y="564"/>
                    <a:pt x="295" y="564"/>
                  </a:cubicBezTo>
                  <a:cubicBezTo>
                    <a:pt x="532" y="564"/>
                    <a:pt x="664" y="268"/>
                    <a:pt x="492" y="84"/>
                  </a:cubicBezTo>
                  <a:cubicBezTo>
                    <a:pt x="434" y="26"/>
                    <a:pt x="362" y="0"/>
                    <a:pt x="291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1803450" y="4639100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75" y="1"/>
                  </a:moveTo>
                  <a:cubicBezTo>
                    <a:pt x="129" y="1"/>
                    <a:pt x="0" y="305"/>
                    <a:pt x="176" y="480"/>
                  </a:cubicBezTo>
                  <a:cubicBezTo>
                    <a:pt x="234" y="533"/>
                    <a:pt x="308" y="559"/>
                    <a:pt x="381" y="559"/>
                  </a:cubicBezTo>
                  <a:cubicBezTo>
                    <a:pt x="454" y="559"/>
                    <a:pt x="527" y="533"/>
                    <a:pt x="585" y="480"/>
                  </a:cubicBezTo>
                  <a:cubicBezTo>
                    <a:pt x="761" y="305"/>
                    <a:pt x="632" y="1"/>
                    <a:pt x="37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1835925" y="4566300"/>
              <a:ext cx="16400" cy="14050"/>
            </a:xfrm>
            <a:custGeom>
              <a:avLst/>
              <a:gdLst/>
              <a:ahLst/>
              <a:cxnLst/>
              <a:rect l="l" t="t" r="r" b="b"/>
              <a:pathLst>
                <a:path w="656" h="562" extrusionOk="0">
                  <a:moveTo>
                    <a:pt x="373" y="1"/>
                  </a:moveTo>
                  <a:cubicBezTo>
                    <a:pt x="305" y="1"/>
                    <a:pt x="235" y="26"/>
                    <a:pt x="176" y="81"/>
                  </a:cubicBezTo>
                  <a:cubicBezTo>
                    <a:pt x="0" y="257"/>
                    <a:pt x="117" y="561"/>
                    <a:pt x="363" y="561"/>
                  </a:cubicBezTo>
                  <a:cubicBezTo>
                    <a:pt x="369" y="562"/>
                    <a:pt x="376" y="562"/>
                    <a:pt x="382" y="562"/>
                  </a:cubicBezTo>
                  <a:cubicBezTo>
                    <a:pt x="526" y="562"/>
                    <a:pt x="655" y="438"/>
                    <a:pt x="655" y="292"/>
                  </a:cubicBezTo>
                  <a:cubicBezTo>
                    <a:pt x="655" y="116"/>
                    <a:pt x="519" y="1"/>
                    <a:pt x="37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1809100" y="4492100"/>
              <a:ext cx="14850" cy="14225"/>
            </a:xfrm>
            <a:custGeom>
              <a:avLst/>
              <a:gdLst/>
              <a:ahLst/>
              <a:cxnLst/>
              <a:rect l="l" t="t" r="r" b="b"/>
              <a:pathLst>
                <a:path w="594" h="569" extrusionOk="0">
                  <a:moveTo>
                    <a:pt x="287" y="0"/>
                  </a:moveTo>
                  <a:cubicBezTo>
                    <a:pt x="145" y="0"/>
                    <a:pt x="8" y="112"/>
                    <a:pt x="8" y="277"/>
                  </a:cubicBezTo>
                  <a:cubicBezTo>
                    <a:pt x="0" y="452"/>
                    <a:pt x="140" y="568"/>
                    <a:pt x="288" y="568"/>
                  </a:cubicBezTo>
                  <a:cubicBezTo>
                    <a:pt x="357" y="568"/>
                    <a:pt x="429" y="543"/>
                    <a:pt x="488" y="487"/>
                  </a:cubicBezTo>
                  <a:cubicBezTo>
                    <a:pt x="593" y="382"/>
                    <a:pt x="593" y="207"/>
                    <a:pt x="488" y="90"/>
                  </a:cubicBezTo>
                  <a:cubicBezTo>
                    <a:pt x="430" y="28"/>
                    <a:pt x="358" y="0"/>
                    <a:pt x="2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1733250" y="4460100"/>
              <a:ext cx="16700" cy="14325"/>
            </a:xfrm>
            <a:custGeom>
              <a:avLst/>
              <a:gdLst/>
              <a:ahLst/>
              <a:cxnLst/>
              <a:rect l="l" t="t" r="r" b="b"/>
              <a:pathLst>
                <a:path w="668" h="573" extrusionOk="0">
                  <a:moveTo>
                    <a:pt x="387" y="1"/>
                  </a:moveTo>
                  <a:cubicBezTo>
                    <a:pt x="141" y="1"/>
                    <a:pt x="1" y="293"/>
                    <a:pt x="176" y="480"/>
                  </a:cubicBezTo>
                  <a:cubicBezTo>
                    <a:pt x="236" y="544"/>
                    <a:pt x="310" y="572"/>
                    <a:pt x="382" y="572"/>
                  </a:cubicBezTo>
                  <a:cubicBezTo>
                    <a:pt x="524" y="572"/>
                    <a:pt x="660" y="463"/>
                    <a:pt x="668" y="293"/>
                  </a:cubicBezTo>
                  <a:cubicBezTo>
                    <a:pt x="668" y="141"/>
                    <a:pt x="551" y="1"/>
                    <a:pt x="38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1658975" y="4489425"/>
              <a:ext cx="19025" cy="14000"/>
            </a:xfrm>
            <a:custGeom>
              <a:avLst/>
              <a:gdLst/>
              <a:ahLst/>
              <a:cxnLst/>
              <a:rect l="l" t="t" r="r" b="b"/>
              <a:pathLst>
                <a:path w="761" h="560" extrusionOk="0">
                  <a:moveTo>
                    <a:pt x="380" y="1"/>
                  </a:moveTo>
                  <a:cubicBezTo>
                    <a:pt x="307" y="1"/>
                    <a:pt x="234" y="27"/>
                    <a:pt x="176" y="80"/>
                  </a:cubicBezTo>
                  <a:cubicBezTo>
                    <a:pt x="0" y="255"/>
                    <a:pt x="129" y="559"/>
                    <a:pt x="386" y="559"/>
                  </a:cubicBezTo>
                  <a:cubicBezTo>
                    <a:pt x="632" y="559"/>
                    <a:pt x="761" y="255"/>
                    <a:pt x="585" y="80"/>
                  </a:cubicBezTo>
                  <a:cubicBezTo>
                    <a:pt x="527" y="27"/>
                    <a:pt x="453" y="1"/>
                    <a:pt x="38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1628925" y="4562150"/>
              <a:ext cx="16600" cy="14075"/>
            </a:xfrm>
            <a:custGeom>
              <a:avLst/>
              <a:gdLst/>
              <a:ahLst/>
              <a:cxnLst/>
              <a:rect l="l" t="t" r="r" b="b"/>
              <a:pathLst>
                <a:path w="664" h="563" extrusionOk="0">
                  <a:moveTo>
                    <a:pt x="281" y="1"/>
                  </a:moveTo>
                  <a:cubicBezTo>
                    <a:pt x="127" y="1"/>
                    <a:pt x="9" y="125"/>
                    <a:pt x="9" y="271"/>
                  </a:cubicBezTo>
                  <a:cubicBezTo>
                    <a:pt x="1" y="446"/>
                    <a:pt x="140" y="562"/>
                    <a:pt x="289" y="562"/>
                  </a:cubicBezTo>
                  <a:cubicBezTo>
                    <a:pt x="358" y="562"/>
                    <a:pt x="429" y="537"/>
                    <a:pt x="488" y="481"/>
                  </a:cubicBezTo>
                  <a:cubicBezTo>
                    <a:pt x="664" y="318"/>
                    <a:pt x="547" y="13"/>
                    <a:pt x="301" y="2"/>
                  </a:cubicBezTo>
                  <a:cubicBezTo>
                    <a:pt x="294" y="1"/>
                    <a:pt x="287" y="1"/>
                    <a:pt x="28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1672700" y="4687650"/>
              <a:ext cx="24900" cy="21150"/>
            </a:xfrm>
            <a:custGeom>
              <a:avLst/>
              <a:gdLst/>
              <a:ahLst/>
              <a:cxnLst/>
              <a:rect l="l" t="t" r="r" b="b"/>
              <a:pathLst>
                <a:path w="996" h="846" extrusionOk="0">
                  <a:moveTo>
                    <a:pt x="483" y="1"/>
                  </a:moveTo>
                  <a:cubicBezTo>
                    <a:pt x="326" y="1"/>
                    <a:pt x="169" y="85"/>
                    <a:pt x="95" y="258"/>
                  </a:cubicBezTo>
                  <a:cubicBezTo>
                    <a:pt x="1" y="469"/>
                    <a:pt x="106" y="714"/>
                    <a:pt x="317" y="808"/>
                  </a:cubicBezTo>
                  <a:cubicBezTo>
                    <a:pt x="374" y="833"/>
                    <a:pt x="432" y="845"/>
                    <a:pt x="488" y="845"/>
                  </a:cubicBezTo>
                  <a:cubicBezTo>
                    <a:pt x="764" y="845"/>
                    <a:pt x="995" y="561"/>
                    <a:pt x="878" y="270"/>
                  </a:cubicBezTo>
                  <a:cubicBezTo>
                    <a:pt x="807" y="91"/>
                    <a:pt x="645" y="1"/>
                    <a:pt x="483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1778550" y="4689775"/>
              <a:ext cx="25800" cy="21275"/>
            </a:xfrm>
            <a:custGeom>
              <a:avLst/>
              <a:gdLst/>
              <a:ahLst/>
              <a:cxnLst/>
              <a:rect l="l" t="t" r="r" b="b"/>
              <a:pathLst>
                <a:path w="1032" h="851" extrusionOk="0">
                  <a:moveTo>
                    <a:pt x="519" y="0"/>
                  </a:moveTo>
                  <a:cubicBezTo>
                    <a:pt x="239" y="0"/>
                    <a:pt x="1" y="287"/>
                    <a:pt x="119" y="582"/>
                  </a:cubicBezTo>
                  <a:cubicBezTo>
                    <a:pt x="181" y="750"/>
                    <a:pt x="335" y="851"/>
                    <a:pt x="502" y="851"/>
                  </a:cubicBezTo>
                  <a:cubicBezTo>
                    <a:pt x="557" y="851"/>
                    <a:pt x="614" y="840"/>
                    <a:pt x="669" y="816"/>
                  </a:cubicBezTo>
                  <a:cubicBezTo>
                    <a:pt x="1020" y="688"/>
                    <a:pt x="1032" y="185"/>
                    <a:pt x="681" y="33"/>
                  </a:cubicBezTo>
                  <a:cubicBezTo>
                    <a:pt x="627" y="10"/>
                    <a:pt x="572" y="0"/>
                    <a:pt x="51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855500" y="4616400"/>
              <a:ext cx="25775" cy="21250"/>
            </a:xfrm>
            <a:custGeom>
              <a:avLst/>
              <a:gdLst/>
              <a:ahLst/>
              <a:cxnLst/>
              <a:rect l="l" t="t" r="r" b="b"/>
              <a:pathLst>
                <a:path w="1031" h="850" extrusionOk="0">
                  <a:moveTo>
                    <a:pt x="510" y="0"/>
                  </a:moveTo>
                  <a:cubicBezTo>
                    <a:pt x="458" y="0"/>
                    <a:pt x="405" y="10"/>
                    <a:pt x="352" y="31"/>
                  </a:cubicBezTo>
                  <a:cubicBezTo>
                    <a:pt x="13" y="172"/>
                    <a:pt x="1" y="663"/>
                    <a:pt x="340" y="815"/>
                  </a:cubicBezTo>
                  <a:cubicBezTo>
                    <a:pt x="393" y="838"/>
                    <a:pt x="448" y="849"/>
                    <a:pt x="504" y="849"/>
                  </a:cubicBezTo>
                  <a:cubicBezTo>
                    <a:pt x="669" y="849"/>
                    <a:pt x="832" y="751"/>
                    <a:pt x="902" y="593"/>
                  </a:cubicBezTo>
                  <a:cubicBezTo>
                    <a:pt x="1031" y="305"/>
                    <a:pt x="798" y="0"/>
                    <a:pt x="51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1857550" y="4510375"/>
              <a:ext cx="24900" cy="21025"/>
            </a:xfrm>
            <a:custGeom>
              <a:avLst/>
              <a:gdLst/>
              <a:ahLst/>
              <a:cxnLst/>
              <a:rect l="l" t="t" r="r" b="b"/>
              <a:pathLst>
                <a:path w="996" h="841" extrusionOk="0">
                  <a:moveTo>
                    <a:pt x="514" y="0"/>
                  </a:moveTo>
                  <a:cubicBezTo>
                    <a:pt x="358" y="0"/>
                    <a:pt x="204" y="82"/>
                    <a:pt x="129" y="248"/>
                  </a:cubicBezTo>
                  <a:cubicBezTo>
                    <a:pt x="1" y="544"/>
                    <a:pt x="223" y="841"/>
                    <a:pt x="507" y="841"/>
                  </a:cubicBezTo>
                  <a:cubicBezTo>
                    <a:pt x="559" y="841"/>
                    <a:pt x="613" y="831"/>
                    <a:pt x="668" y="809"/>
                  </a:cubicBezTo>
                  <a:cubicBezTo>
                    <a:pt x="890" y="727"/>
                    <a:pt x="995" y="482"/>
                    <a:pt x="913" y="271"/>
                  </a:cubicBezTo>
                  <a:cubicBezTo>
                    <a:pt x="841" y="91"/>
                    <a:pt x="677" y="0"/>
                    <a:pt x="51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1784100" y="4433725"/>
              <a:ext cx="24650" cy="21150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06" y="1"/>
                  </a:moveTo>
                  <a:cubicBezTo>
                    <a:pt x="225" y="1"/>
                    <a:pt x="1" y="284"/>
                    <a:pt x="108" y="576"/>
                  </a:cubicBezTo>
                  <a:cubicBezTo>
                    <a:pt x="179" y="755"/>
                    <a:pt x="344" y="845"/>
                    <a:pt x="509" y="845"/>
                  </a:cubicBezTo>
                  <a:cubicBezTo>
                    <a:pt x="669" y="845"/>
                    <a:pt x="828" y="760"/>
                    <a:pt x="903" y="588"/>
                  </a:cubicBezTo>
                  <a:cubicBezTo>
                    <a:pt x="985" y="377"/>
                    <a:pt x="891" y="132"/>
                    <a:pt x="681" y="38"/>
                  </a:cubicBezTo>
                  <a:cubicBezTo>
                    <a:pt x="622" y="12"/>
                    <a:pt x="563" y="1"/>
                    <a:pt x="506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677100" y="4431625"/>
              <a:ext cx="25775" cy="21225"/>
            </a:xfrm>
            <a:custGeom>
              <a:avLst/>
              <a:gdLst/>
              <a:ahLst/>
              <a:cxnLst/>
              <a:rect l="l" t="t" r="r" b="b"/>
              <a:pathLst>
                <a:path w="1031" h="849" extrusionOk="0">
                  <a:moveTo>
                    <a:pt x="518" y="1"/>
                  </a:moveTo>
                  <a:cubicBezTo>
                    <a:pt x="467" y="1"/>
                    <a:pt x="414" y="10"/>
                    <a:pt x="363" y="28"/>
                  </a:cubicBezTo>
                  <a:cubicBezTo>
                    <a:pt x="12" y="169"/>
                    <a:pt x="0" y="660"/>
                    <a:pt x="351" y="812"/>
                  </a:cubicBezTo>
                  <a:cubicBezTo>
                    <a:pt x="409" y="837"/>
                    <a:pt x="467" y="849"/>
                    <a:pt x="523" y="849"/>
                  </a:cubicBezTo>
                  <a:cubicBezTo>
                    <a:pt x="805" y="849"/>
                    <a:pt x="1030" y="556"/>
                    <a:pt x="913" y="262"/>
                  </a:cubicBezTo>
                  <a:cubicBezTo>
                    <a:pt x="850" y="100"/>
                    <a:pt x="690" y="1"/>
                    <a:pt x="51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1600175" y="4505000"/>
              <a:ext cx="25775" cy="21150"/>
            </a:xfrm>
            <a:custGeom>
              <a:avLst/>
              <a:gdLst/>
              <a:ahLst/>
              <a:cxnLst/>
              <a:rect l="l" t="t" r="r" b="b"/>
              <a:pathLst>
                <a:path w="1031" h="846" extrusionOk="0">
                  <a:moveTo>
                    <a:pt x="516" y="0"/>
                  </a:moveTo>
                  <a:cubicBezTo>
                    <a:pt x="354" y="0"/>
                    <a:pt x="198" y="98"/>
                    <a:pt x="129" y="252"/>
                  </a:cubicBezTo>
                  <a:cubicBezTo>
                    <a:pt x="1" y="549"/>
                    <a:pt x="232" y="845"/>
                    <a:pt x="518" y="845"/>
                  </a:cubicBezTo>
                  <a:cubicBezTo>
                    <a:pt x="570" y="845"/>
                    <a:pt x="625" y="835"/>
                    <a:pt x="679" y="814"/>
                  </a:cubicBezTo>
                  <a:cubicBezTo>
                    <a:pt x="1018" y="685"/>
                    <a:pt x="1030" y="194"/>
                    <a:pt x="691" y="42"/>
                  </a:cubicBezTo>
                  <a:cubicBezTo>
                    <a:pt x="634" y="13"/>
                    <a:pt x="575" y="0"/>
                    <a:pt x="51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1599000" y="4611125"/>
              <a:ext cx="24900" cy="21275"/>
            </a:xfrm>
            <a:custGeom>
              <a:avLst/>
              <a:gdLst/>
              <a:ahLst/>
              <a:cxnLst/>
              <a:rect l="l" t="t" r="r" b="b"/>
              <a:pathLst>
                <a:path w="996" h="851" extrusionOk="0">
                  <a:moveTo>
                    <a:pt x="485" y="1"/>
                  </a:moveTo>
                  <a:cubicBezTo>
                    <a:pt x="435" y="1"/>
                    <a:pt x="382" y="10"/>
                    <a:pt x="328" y="32"/>
                  </a:cubicBezTo>
                  <a:cubicBezTo>
                    <a:pt x="106" y="113"/>
                    <a:pt x="1" y="359"/>
                    <a:pt x="83" y="581"/>
                  </a:cubicBezTo>
                  <a:cubicBezTo>
                    <a:pt x="154" y="760"/>
                    <a:pt x="316" y="851"/>
                    <a:pt x="478" y="851"/>
                  </a:cubicBezTo>
                  <a:cubicBezTo>
                    <a:pt x="635" y="851"/>
                    <a:pt x="792" y="766"/>
                    <a:pt x="867" y="593"/>
                  </a:cubicBezTo>
                  <a:cubicBezTo>
                    <a:pt x="996" y="305"/>
                    <a:pt x="771" y="1"/>
                    <a:pt x="48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611300" y="4687675"/>
              <a:ext cx="7925" cy="7275"/>
            </a:xfrm>
            <a:custGeom>
              <a:avLst/>
              <a:gdLst/>
              <a:ahLst/>
              <a:cxnLst/>
              <a:rect l="l" t="t" r="r" b="b"/>
              <a:pathLst>
                <a:path w="317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4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733550" y="4740900"/>
              <a:ext cx="8500" cy="7325"/>
            </a:xfrm>
            <a:custGeom>
              <a:avLst/>
              <a:gdLst/>
              <a:ahLst/>
              <a:cxnLst/>
              <a:rect l="l" t="t" r="r" b="b"/>
              <a:pathLst>
                <a:path w="340" h="293" extrusionOk="0">
                  <a:moveTo>
                    <a:pt x="148" y="1"/>
                  </a:moveTo>
                  <a:cubicBezTo>
                    <a:pt x="72" y="1"/>
                    <a:pt x="0" y="55"/>
                    <a:pt x="0" y="140"/>
                  </a:cubicBezTo>
                  <a:cubicBezTo>
                    <a:pt x="0" y="222"/>
                    <a:pt x="59" y="292"/>
                    <a:pt x="141" y="292"/>
                  </a:cubicBezTo>
                  <a:cubicBezTo>
                    <a:pt x="269" y="292"/>
                    <a:pt x="340" y="140"/>
                    <a:pt x="258" y="47"/>
                  </a:cubicBezTo>
                  <a:cubicBezTo>
                    <a:pt x="226" y="15"/>
                    <a:pt x="186" y="1"/>
                    <a:pt x="14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857275" y="4692650"/>
              <a:ext cx="7900" cy="7275"/>
            </a:xfrm>
            <a:custGeom>
              <a:avLst/>
              <a:gdLst/>
              <a:ahLst/>
              <a:cxnLst/>
              <a:rect l="l" t="t" r="r" b="b"/>
              <a:pathLst>
                <a:path w="316" h="291" extrusionOk="0">
                  <a:moveTo>
                    <a:pt x="169" y="0"/>
                  </a:moveTo>
                  <a:cubicBezTo>
                    <a:pt x="130" y="0"/>
                    <a:pt x="90" y="15"/>
                    <a:pt x="59" y="46"/>
                  </a:cubicBezTo>
                  <a:cubicBezTo>
                    <a:pt x="0" y="105"/>
                    <a:pt x="0" y="187"/>
                    <a:pt x="59" y="245"/>
                  </a:cubicBezTo>
                  <a:cubicBezTo>
                    <a:pt x="90" y="276"/>
                    <a:pt x="129" y="291"/>
                    <a:pt x="167" y="291"/>
                  </a:cubicBezTo>
                  <a:cubicBezTo>
                    <a:pt x="243" y="291"/>
                    <a:pt x="316" y="233"/>
                    <a:pt x="316" y="140"/>
                  </a:cubicBezTo>
                  <a:cubicBezTo>
                    <a:pt x="316" y="55"/>
                    <a:pt x="244" y="0"/>
                    <a:pt x="16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1909625" y="4571050"/>
              <a:ext cx="8800" cy="7250"/>
            </a:xfrm>
            <a:custGeom>
              <a:avLst/>
              <a:gdLst/>
              <a:ahLst/>
              <a:cxnLst/>
              <a:rect l="l" t="t" r="r" b="b"/>
              <a:pathLst>
                <a:path w="352" h="290" extrusionOk="0">
                  <a:moveTo>
                    <a:pt x="204" y="1"/>
                  </a:moveTo>
                  <a:cubicBezTo>
                    <a:pt x="170" y="1"/>
                    <a:pt x="135" y="14"/>
                    <a:pt x="106" y="44"/>
                  </a:cubicBezTo>
                  <a:cubicBezTo>
                    <a:pt x="0" y="125"/>
                    <a:pt x="70" y="289"/>
                    <a:pt x="199" y="289"/>
                  </a:cubicBezTo>
                  <a:cubicBezTo>
                    <a:pt x="281" y="289"/>
                    <a:pt x="340" y="231"/>
                    <a:pt x="351" y="160"/>
                  </a:cubicBezTo>
                  <a:cubicBezTo>
                    <a:pt x="351" y="64"/>
                    <a:pt x="280" y="1"/>
                    <a:pt x="20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1862225" y="4447625"/>
              <a:ext cx="7650" cy="7350"/>
            </a:xfrm>
            <a:custGeom>
              <a:avLst/>
              <a:gdLst/>
              <a:ahLst/>
              <a:cxnLst/>
              <a:rect l="l" t="t" r="r" b="b"/>
              <a:pathLst>
                <a:path w="306" h="294" extrusionOk="0">
                  <a:moveTo>
                    <a:pt x="155" y="1"/>
                  </a:moveTo>
                  <a:cubicBezTo>
                    <a:pt x="77" y="1"/>
                    <a:pt x="1" y="61"/>
                    <a:pt x="1" y="149"/>
                  </a:cubicBezTo>
                  <a:cubicBezTo>
                    <a:pt x="1" y="234"/>
                    <a:pt x="73" y="294"/>
                    <a:pt x="148" y="294"/>
                  </a:cubicBezTo>
                  <a:cubicBezTo>
                    <a:pt x="187" y="294"/>
                    <a:pt x="227" y="278"/>
                    <a:pt x="258" y="242"/>
                  </a:cubicBezTo>
                  <a:cubicBezTo>
                    <a:pt x="305" y="196"/>
                    <a:pt x="305" y="102"/>
                    <a:pt x="258" y="44"/>
                  </a:cubicBezTo>
                  <a:cubicBezTo>
                    <a:pt x="229" y="14"/>
                    <a:pt x="192" y="1"/>
                    <a:pt x="15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1739100" y="4394400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5" y="1"/>
                  </a:moveTo>
                  <a:cubicBezTo>
                    <a:pt x="170" y="1"/>
                    <a:pt x="135" y="14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60"/>
                  </a:cubicBezTo>
                  <a:cubicBezTo>
                    <a:pt x="352" y="64"/>
                    <a:pt x="280" y="1"/>
                    <a:pt x="20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1616275" y="4442625"/>
              <a:ext cx="7850" cy="6675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58" y="1"/>
                  </a:moveTo>
                  <a:cubicBezTo>
                    <a:pt x="123" y="1"/>
                    <a:pt x="88" y="15"/>
                    <a:pt x="59" y="45"/>
                  </a:cubicBezTo>
                  <a:cubicBezTo>
                    <a:pt x="0" y="103"/>
                    <a:pt x="0" y="185"/>
                    <a:pt x="59" y="244"/>
                  </a:cubicBezTo>
                  <a:cubicBezTo>
                    <a:pt x="84" y="260"/>
                    <a:pt x="109" y="267"/>
                    <a:pt x="134" y="267"/>
                  </a:cubicBezTo>
                  <a:cubicBezTo>
                    <a:pt x="234" y="267"/>
                    <a:pt x="314" y="148"/>
                    <a:pt x="257" y="45"/>
                  </a:cubicBezTo>
                  <a:cubicBezTo>
                    <a:pt x="228" y="15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1562825" y="4564225"/>
              <a:ext cx="8725" cy="7350"/>
            </a:xfrm>
            <a:custGeom>
              <a:avLst/>
              <a:gdLst/>
              <a:ahLst/>
              <a:cxnLst/>
              <a:rect l="l" t="t" r="r" b="b"/>
              <a:pathLst>
                <a:path w="349" h="294" extrusionOk="0">
                  <a:moveTo>
                    <a:pt x="161" y="1"/>
                  </a:moveTo>
                  <a:cubicBezTo>
                    <a:pt x="79" y="1"/>
                    <a:pt x="21" y="59"/>
                    <a:pt x="9" y="141"/>
                  </a:cubicBezTo>
                  <a:cubicBezTo>
                    <a:pt x="1" y="232"/>
                    <a:pt x="79" y="293"/>
                    <a:pt x="159" y="293"/>
                  </a:cubicBezTo>
                  <a:cubicBezTo>
                    <a:pt x="193" y="293"/>
                    <a:pt x="227" y="282"/>
                    <a:pt x="255" y="258"/>
                  </a:cubicBezTo>
                  <a:cubicBezTo>
                    <a:pt x="348" y="164"/>
                    <a:pt x="290" y="1"/>
                    <a:pt x="16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1648725" y="4754625"/>
              <a:ext cx="16625" cy="14325"/>
            </a:xfrm>
            <a:custGeom>
              <a:avLst/>
              <a:gdLst/>
              <a:ahLst/>
              <a:cxnLst/>
              <a:rect l="l" t="t" r="r" b="b"/>
              <a:pathLst>
                <a:path w="665" h="573" extrusionOk="0">
                  <a:moveTo>
                    <a:pt x="328" y="1"/>
                  </a:moveTo>
                  <a:cubicBezTo>
                    <a:pt x="223" y="1"/>
                    <a:pt x="118" y="59"/>
                    <a:pt x="71" y="176"/>
                  </a:cubicBezTo>
                  <a:cubicBezTo>
                    <a:pt x="1" y="317"/>
                    <a:pt x="71" y="480"/>
                    <a:pt x="211" y="551"/>
                  </a:cubicBezTo>
                  <a:cubicBezTo>
                    <a:pt x="249" y="566"/>
                    <a:pt x="286" y="572"/>
                    <a:pt x="322" y="572"/>
                  </a:cubicBezTo>
                  <a:cubicBezTo>
                    <a:pt x="512" y="572"/>
                    <a:pt x="664" y="383"/>
                    <a:pt x="586" y="176"/>
                  </a:cubicBezTo>
                  <a:cubicBezTo>
                    <a:pt x="539" y="59"/>
                    <a:pt x="434" y="1"/>
                    <a:pt x="328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1808200" y="4757875"/>
              <a:ext cx="17200" cy="14250"/>
            </a:xfrm>
            <a:custGeom>
              <a:avLst/>
              <a:gdLst/>
              <a:ahLst/>
              <a:cxnLst/>
              <a:rect l="l" t="t" r="r" b="b"/>
              <a:pathLst>
                <a:path w="688" h="570" extrusionOk="0">
                  <a:moveTo>
                    <a:pt x="347" y="1"/>
                  </a:moveTo>
                  <a:cubicBezTo>
                    <a:pt x="161" y="1"/>
                    <a:pt x="1" y="189"/>
                    <a:pt x="80" y="385"/>
                  </a:cubicBezTo>
                  <a:cubicBezTo>
                    <a:pt x="124" y="501"/>
                    <a:pt x="230" y="570"/>
                    <a:pt x="340" y="570"/>
                  </a:cubicBezTo>
                  <a:cubicBezTo>
                    <a:pt x="374" y="570"/>
                    <a:pt x="409" y="563"/>
                    <a:pt x="442" y="549"/>
                  </a:cubicBezTo>
                  <a:cubicBezTo>
                    <a:pt x="676" y="456"/>
                    <a:pt x="688" y="128"/>
                    <a:pt x="454" y="23"/>
                  </a:cubicBezTo>
                  <a:cubicBezTo>
                    <a:pt x="418" y="8"/>
                    <a:pt x="382" y="1"/>
                    <a:pt x="347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1923375" y="464765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9" y="1"/>
                  </a:moveTo>
                  <a:cubicBezTo>
                    <a:pt x="316" y="1"/>
                    <a:pt x="281" y="7"/>
                    <a:pt x="246" y="21"/>
                  </a:cubicBezTo>
                  <a:cubicBezTo>
                    <a:pt x="12" y="115"/>
                    <a:pt x="0" y="442"/>
                    <a:pt x="234" y="548"/>
                  </a:cubicBezTo>
                  <a:cubicBezTo>
                    <a:pt x="268" y="562"/>
                    <a:pt x="303" y="568"/>
                    <a:pt x="338" y="568"/>
                  </a:cubicBezTo>
                  <a:cubicBezTo>
                    <a:pt x="448" y="568"/>
                    <a:pt x="555" y="502"/>
                    <a:pt x="608" y="396"/>
                  </a:cubicBezTo>
                  <a:cubicBezTo>
                    <a:pt x="688" y="207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1926675" y="4488625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344" y="0"/>
                  </a:moveTo>
                  <a:cubicBezTo>
                    <a:pt x="240" y="0"/>
                    <a:pt x="136" y="56"/>
                    <a:pt x="90" y="170"/>
                  </a:cubicBezTo>
                  <a:cubicBezTo>
                    <a:pt x="1" y="359"/>
                    <a:pt x="148" y="565"/>
                    <a:pt x="345" y="565"/>
                  </a:cubicBezTo>
                  <a:cubicBezTo>
                    <a:pt x="380" y="565"/>
                    <a:pt x="416" y="558"/>
                    <a:pt x="453" y="544"/>
                  </a:cubicBezTo>
                  <a:cubicBezTo>
                    <a:pt x="593" y="486"/>
                    <a:pt x="664" y="322"/>
                    <a:pt x="605" y="182"/>
                  </a:cubicBezTo>
                  <a:cubicBezTo>
                    <a:pt x="563" y="62"/>
                    <a:pt x="454" y="0"/>
                    <a:pt x="34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1816025" y="4373700"/>
              <a:ext cx="17200" cy="14175"/>
            </a:xfrm>
            <a:custGeom>
              <a:avLst/>
              <a:gdLst/>
              <a:ahLst/>
              <a:cxnLst/>
              <a:rect l="l" t="t" r="r" b="b"/>
              <a:pathLst>
                <a:path w="688" h="567" extrusionOk="0">
                  <a:moveTo>
                    <a:pt x="331" y="1"/>
                  </a:moveTo>
                  <a:cubicBezTo>
                    <a:pt x="300" y="1"/>
                    <a:pt x="267" y="6"/>
                    <a:pt x="235" y="17"/>
                  </a:cubicBezTo>
                  <a:cubicBezTo>
                    <a:pt x="1" y="111"/>
                    <a:pt x="1" y="438"/>
                    <a:pt x="235" y="544"/>
                  </a:cubicBezTo>
                  <a:cubicBezTo>
                    <a:pt x="271" y="559"/>
                    <a:pt x="309" y="566"/>
                    <a:pt x="347" y="566"/>
                  </a:cubicBezTo>
                  <a:cubicBezTo>
                    <a:pt x="453" y="566"/>
                    <a:pt x="554" y="507"/>
                    <a:pt x="597" y="403"/>
                  </a:cubicBezTo>
                  <a:cubicBezTo>
                    <a:pt x="688" y="202"/>
                    <a:pt x="527" y="1"/>
                    <a:pt x="331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1656050" y="4370400"/>
              <a:ext cx="17200" cy="14225"/>
            </a:xfrm>
            <a:custGeom>
              <a:avLst/>
              <a:gdLst/>
              <a:ahLst/>
              <a:cxnLst/>
              <a:rect l="l" t="t" r="r" b="b"/>
              <a:pathLst>
                <a:path w="688" h="569" extrusionOk="0">
                  <a:moveTo>
                    <a:pt x="348" y="0"/>
                  </a:moveTo>
                  <a:cubicBezTo>
                    <a:pt x="314" y="0"/>
                    <a:pt x="279" y="7"/>
                    <a:pt x="246" y="21"/>
                  </a:cubicBezTo>
                  <a:cubicBezTo>
                    <a:pt x="12" y="114"/>
                    <a:pt x="0" y="442"/>
                    <a:pt x="234" y="547"/>
                  </a:cubicBezTo>
                  <a:cubicBezTo>
                    <a:pt x="272" y="562"/>
                    <a:pt x="309" y="569"/>
                    <a:pt x="345" y="569"/>
                  </a:cubicBezTo>
                  <a:cubicBezTo>
                    <a:pt x="535" y="569"/>
                    <a:pt x="687" y="381"/>
                    <a:pt x="608" y="184"/>
                  </a:cubicBezTo>
                  <a:cubicBezTo>
                    <a:pt x="564" y="68"/>
                    <a:pt x="458" y="0"/>
                    <a:pt x="3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1540875" y="4480775"/>
              <a:ext cx="17200" cy="14100"/>
            </a:xfrm>
            <a:custGeom>
              <a:avLst/>
              <a:gdLst/>
              <a:ahLst/>
              <a:cxnLst/>
              <a:rect l="l" t="t" r="r" b="b"/>
              <a:pathLst>
                <a:path w="688" h="564" extrusionOk="0">
                  <a:moveTo>
                    <a:pt x="338" y="0"/>
                  </a:moveTo>
                  <a:cubicBezTo>
                    <a:pt x="233" y="0"/>
                    <a:pt x="131" y="65"/>
                    <a:pt x="80" y="168"/>
                  </a:cubicBezTo>
                  <a:cubicBezTo>
                    <a:pt x="0" y="366"/>
                    <a:pt x="147" y="564"/>
                    <a:pt x="336" y="564"/>
                  </a:cubicBezTo>
                  <a:cubicBezTo>
                    <a:pt x="370" y="564"/>
                    <a:pt x="406" y="557"/>
                    <a:pt x="442" y="543"/>
                  </a:cubicBezTo>
                  <a:cubicBezTo>
                    <a:pt x="676" y="449"/>
                    <a:pt x="688" y="121"/>
                    <a:pt x="454" y="28"/>
                  </a:cubicBezTo>
                  <a:cubicBezTo>
                    <a:pt x="416" y="9"/>
                    <a:pt x="377" y="0"/>
                    <a:pt x="33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1537600" y="4639900"/>
              <a:ext cx="17175" cy="14200"/>
            </a:xfrm>
            <a:custGeom>
              <a:avLst/>
              <a:gdLst/>
              <a:ahLst/>
              <a:cxnLst/>
              <a:rect l="l" t="t" r="r" b="b"/>
              <a:pathLst>
                <a:path w="687" h="568" extrusionOk="0">
                  <a:moveTo>
                    <a:pt x="330" y="1"/>
                  </a:moveTo>
                  <a:cubicBezTo>
                    <a:pt x="298" y="1"/>
                    <a:pt x="266" y="6"/>
                    <a:pt x="234" y="15"/>
                  </a:cubicBezTo>
                  <a:cubicBezTo>
                    <a:pt x="0" y="109"/>
                    <a:pt x="0" y="437"/>
                    <a:pt x="222" y="542"/>
                  </a:cubicBezTo>
                  <a:cubicBezTo>
                    <a:pt x="262" y="560"/>
                    <a:pt x="302" y="568"/>
                    <a:pt x="341" y="568"/>
                  </a:cubicBezTo>
                  <a:cubicBezTo>
                    <a:pt x="530" y="568"/>
                    <a:pt x="686" y="373"/>
                    <a:pt x="608" y="179"/>
                  </a:cubicBezTo>
                  <a:cubicBezTo>
                    <a:pt x="562" y="68"/>
                    <a:pt x="450" y="1"/>
                    <a:pt x="330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1561275" y="4735650"/>
              <a:ext cx="7625" cy="7275"/>
            </a:xfrm>
            <a:custGeom>
              <a:avLst/>
              <a:gdLst/>
              <a:ahLst/>
              <a:cxnLst/>
              <a:rect l="l" t="t" r="r" b="b"/>
              <a:pathLst>
                <a:path w="305" h="291" extrusionOk="0">
                  <a:moveTo>
                    <a:pt x="158" y="0"/>
                  </a:moveTo>
                  <a:cubicBezTo>
                    <a:pt x="119" y="0"/>
                    <a:pt x="79" y="14"/>
                    <a:pt x="47" y="46"/>
                  </a:cubicBezTo>
                  <a:cubicBezTo>
                    <a:pt x="1" y="105"/>
                    <a:pt x="1" y="186"/>
                    <a:pt x="47" y="245"/>
                  </a:cubicBezTo>
                  <a:cubicBezTo>
                    <a:pt x="79" y="276"/>
                    <a:pt x="118" y="290"/>
                    <a:pt x="156" y="290"/>
                  </a:cubicBezTo>
                  <a:cubicBezTo>
                    <a:pt x="232" y="290"/>
                    <a:pt x="305" y="233"/>
                    <a:pt x="305" y="140"/>
                  </a:cubicBezTo>
                  <a:cubicBezTo>
                    <a:pt x="305" y="55"/>
                    <a:pt x="233" y="0"/>
                    <a:pt x="15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1732075" y="4810225"/>
              <a:ext cx="8800" cy="7300"/>
            </a:xfrm>
            <a:custGeom>
              <a:avLst/>
              <a:gdLst/>
              <a:ahLst/>
              <a:cxnLst/>
              <a:rect l="l" t="t" r="r" b="b"/>
              <a:pathLst>
                <a:path w="352" h="292" extrusionOk="0">
                  <a:moveTo>
                    <a:pt x="148" y="0"/>
                  </a:moveTo>
                  <a:cubicBezTo>
                    <a:pt x="73" y="0"/>
                    <a:pt x="1" y="55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cubicBezTo>
                    <a:pt x="270" y="292"/>
                    <a:pt x="352" y="140"/>
                    <a:pt x="258" y="46"/>
                  </a:cubicBezTo>
                  <a:cubicBezTo>
                    <a:pt x="227" y="15"/>
                    <a:pt x="187" y="0"/>
                    <a:pt x="148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1904350" y="4742350"/>
              <a:ext cx="9975" cy="7325"/>
            </a:xfrm>
            <a:custGeom>
              <a:avLst/>
              <a:gdLst/>
              <a:ahLst/>
              <a:cxnLst/>
              <a:rect l="l" t="t" r="r" b="b"/>
              <a:pathLst>
                <a:path w="399" h="293" extrusionOk="0">
                  <a:moveTo>
                    <a:pt x="200" y="0"/>
                  </a:moveTo>
                  <a:cubicBezTo>
                    <a:pt x="71" y="0"/>
                    <a:pt x="1" y="164"/>
                    <a:pt x="106" y="258"/>
                  </a:cubicBezTo>
                  <a:cubicBezTo>
                    <a:pt x="135" y="281"/>
                    <a:pt x="170" y="293"/>
                    <a:pt x="205" y="293"/>
                  </a:cubicBezTo>
                  <a:cubicBezTo>
                    <a:pt x="240" y="293"/>
                    <a:pt x="276" y="281"/>
                    <a:pt x="305" y="258"/>
                  </a:cubicBezTo>
                  <a:cubicBezTo>
                    <a:pt x="398" y="164"/>
                    <a:pt x="340" y="0"/>
                    <a:pt x="200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1979225" y="4572525"/>
              <a:ext cx="8800" cy="7225"/>
            </a:xfrm>
            <a:custGeom>
              <a:avLst/>
              <a:gdLst/>
              <a:ahLst/>
              <a:cxnLst/>
              <a:rect l="l" t="t" r="r" b="b"/>
              <a:pathLst>
                <a:path w="352" h="289" extrusionOk="0">
                  <a:moveTo>
                    <a:pt x="206" y="0"/>
                  </a:moveTo>
                  <a:cubicBezTo>
                    <a:pt x="171" y="0"/>
                    <a:pt x="136" y="13"/>
                    <a:pt x="106" y="43"/>
                  </a:cubicBezTo>
                  <a:cubicBezTo>
                    <a:pt x="1" y="125"/>
                    <a:pt x="71" y="289"/>
                    <a:pt x="200" y="289"/>
                  </a:cubicBezTo>
                  <a:cubicBezTo>
                    <a:pt x="281" y="289"/>
                    <a:pt x="340" y="230"/>
                    <a:pt x="352" y="148"/>
                  </a:cubicBezTo>
                  <a:cubicBezTo>
                    <a:pt x="352" y="61"/>
                    <a:pt x="281" y="0"/>
                    <a:pt x="20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1911675" y="4399575"/>
              <a:ext cx="9675" cy="7250"/>
            </a:xfrm>
            <a:custGeom>
              <a:avLst/>
              <a:gdLst/>
              <a:ahLst/>
              <a:cxnLst/>
              <a:rect l="l" t="t" r="r" b="b"/>
              <a:pathLst>
                <a:path w="387" h="290" extrusionOk="0">
                  <a:moveTo>
                    <a:pt x="187" y="0"/>
                  </a:moveTo>
                  <a:cubicBezTo>
                    <a:pt x="59" y="0"/>
                    <a:pt x="0" y="152"/>
                    <a:pt x="94" y="246"/>
                  </a:cubicBezTo>
                  <a:cubicBezTo>
                    <a:pt x="123" y="275"/>
                    <a:pt x="158" y="290"/>
                    <a:pt x="193" y="290"/>
                  </a:cubicBezTo>
                  <a:cubicBezTo>
                    <a:pt x="228" y="290"/>
                    <a:pt x="263" y="275"/>
                    <a:pt x="293" y="246"/>
                  </a:cubicBezTo>
                  <a:cubicBezTo>
                    <a:pt x="386" y="152"/>
                    <a:pt x="328" y="0"/>
                    <a:pt x="18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1741600" y="4326150"/>
              <a:ext cx="8350" cy="5950"/>
            </a:xfrm>
            <a:custGeom>
              <a:avLst/>
              <a:gdLst/>
              <a:ahLst/>
              <a:cxnLst/>
              <a:rect l="l" t="t" r="r" b="b"/>
              <a:pathLst>
                <a:path w="334" h="238" extrusionOk="0">
                  <a:moveTo>
                    <a:pt x="165" y="1"/>
                  </a:moveTo>
                  <a:cubicBezTo>
                    <a:pt x="105" y="1"/>
                    <a:pt x="47" y="36"/>
                    <a:pt x="29" y="106"/>
                  </a:cubicBezTo>
                  <a:cubicBezTo>
                    <a:pt x="0" y="194"/>
                    <a:pt x="82" y="238"/>
                    <a:pt x="165" y="238"/>
                  </a:cubicBezTo>
                  <a:cubicBezTo>
                    <a:pt x="249" y="238"/>
                    <a:pt x="334" y="194"/>
                    <a:pt x="310" y="106"/>
                  </a:cubicBezTo>
                  <a:cubicBezTo>
                    <a:pt x="287" y="36"/>
                    <a:pt x="225" y="1"/>
                    <a:pt x="165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1567125" y="4392850"/>
              <a:ext cx="9675" cy="7325"/>
            </a:xfrm>
            <a:custGeom>
              <a:avLst/>
              <a:gdLst/>
              <a:ahLst/>
              <a:cxnLst/>
              <a:rect l="l" t="t" r="r" b="b"/>
              <a:pathLst>
                <a:path w="387" h="293" extrusionOk="0">
                  <a:moveTo>
                    <a:pt x="194" y="0"/>
                  </a:moveTo>
                  <a:cubicBezTo>
                    <a:pt x="159" y="0"/>
                    <a:pt x="123" y="12"/>
                    <a:pt x="94" y="35"/>
                  </a:cubicBezTo>
                  <a:cubicBezTo>
                    <a:pt x="1" y="129"/>
                    <a:pt x="59" y="292"/>
                    <a:pt x="200" y="292"/>
                  </a:cubicBezTo>
                  <a:cubicBezTo>
                    <a:pt x="328" y="292"/>
                    <a:pt x="387" y="129"/>
                    <a:pt x="293" y="35"/>
                  </a:cubicBezTo>
                  <a:cubicBezTo>
                    <a:pt x="264" y="12"/>
                    <a:pt x="229" y="0"/>
                    <a:pt x="194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1493075" y="4562675"/>
              <a:ext cx="8050" cy="7225"/>
            </a:xfrm>
            <a:custGeom>
              <a:avLst/>
              <a:gdLst/>
              <a:ahLst/>
              <a:cxnLst/>
              <a:rect l="l" t="t" r="r" b="b"/>
              <a:pathLst>
                <a:path w="322" h="289" extrusionOk="0">
                  <a:moveTo>
                    <a:pt x="137" y="0"/>
                  </a:moveTo>
                  <a:cubicBezTo>
                    <a:pt x="1" y="0"/>
                    <a:pt x="1" y="289"/>
                    <a:pt x="137" y="289"/>
                  </a:cubicBezTo>
                  <a:cubicBezTo>
                    <a:pt x="146" y="289"/>
                    <a:pt x="156" y="288"/>
                    <a:pt x="167" y="285"/>
                  </a:cubicBezTo>
                  <a:cubicBezTo>
                    <a:pt x="176" y="288"/>
                    <a:pt x="185" y="289"/>
                    <a:pt x="194" y="289"/>
                  </a:cubicBezTo>
                  <a:cubicBezTo>
                    <a:pt x="321" y="289"/>
                    <a:pt x="321" y="0"/>
                    <a:pt x="194" y="0"/>
                  </a:cubicBezTo>
                  <a:cubicBezTo>
                    <a:pt x="185" y="0"/>
                    <a:pt x="176" y="1"/>
                    <a:pt x="167" y="4"/>
                  </a:cubicBezTo>
                  <a:cubicBezTo>
                    <a:pt x="156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7"/>
          <p:cNvGrpSpPr/>
          <p:nvPr/>
        </p:nvGrpSpPr>
        <p:grpSpPr>
          <a:xfrm>
            <a:off x="8305509" y="3401640"/>
            <a:ext cx="1096271" cy="1200127"/>
            <a:chOff x="1385400" y="3442950"/>
            <a:chExt cx="483450" cy="529250"/>
          </a:xfrm>
        </p:grpSpPr>
        <p:sp>
          <p:nvSpPr>
            <p:cNvPr id="1789" name="Google Shape;1789;p7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7"/>
          <p:cNvSpPr/>
          <p:nvPr/>
        </p:nvSpPr>
        <p:spPr>
          <a:xfrm>
            <a:off x="393300" y="346525"/>
            <a:ext cx="8357400" cy="442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7"/>
          <p:cNvSpPr txBox="1">
            <a:spLocks noGrp="1"/>
          </p:cNvSpPr>
          <p:nvPr>
            <p:ph type="subTitle" idx="1"/>
          </p:nvPr>
        </p:nvSpPr>
        <p:spPr>
          <a:xfrm>
            <a:off x="838500" y="1490775"/>
            <a:ext cx="7467000" cy="31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842" name="Google Shape;1842;p7"/>
          <p:cNvSpPr txBox="1">
            <a:spLocks noGrp="1"/>
          </p:cNvSpPr>
          <p:nvPr>
            <p:ph type="title"/>
          </p:nvPr>
        </p:nvSpPr>
        <p:spPr>
          <a:xfrm>
            <a:off x="749824" y="491057"/>
            <a:ext cx="3960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8"/>
          <p:cNvSpPr txBox="1">
            <a:spLocks noGrp="1"/>
          </p:cNvSpPr>
          <p:nvPr>
            <p:ph type="title"/>
          </p:nvPr>
        </p:nvSpPr>
        <p:spPr>
          <a:xfrm>
            <a:off x="645575" y="981500"/>
            <a:ext cx="39369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9"/>
          <p:cNvSpPr txBox="1">
            <a:spLocks noGrp="1"/>
          </p:cNvSpPr>
          <p:nvPr>
            <p:ph type="subTitle" idx="1"/>
          </p:nvPr>
        </p:nvSpPr>
        <p:spPr>
          <a:xfrm>
            <a:off x="749825" y="1443175"/>
            <a:ext cx="4296300" cy="16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7" name="Google Shape;1847;p9"/>
          <p:cNvSpPr txBox="1">
            <a:spLocks noGrp="1"/>
          </p:cNvSpPr>
          <p:nvPr>
            <p:ph type="title"/>
          </p:nvPr>
        </p:nvSpPr>
        <p:spPr>
          <a:xfrm>
            <a:off x="749828" y="531827"/>
            <a:ext cx="4206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0"/>
          <p:cNvSpPr/>
          <p:nvPr/>
        </p:nvSpPr>
        <p:spPr>
          <a:xfrm>
            <a:off x="-14900" y="-19900"/>
            <a:ext cx="4034494" cy="516332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0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1" name="Google Shape;1851;p10"/>
          <p:cNvSpPr txBox="1">
            <a:spLocks noGrp="1"/>
          </p:cNvSpPr>
          <p:nvPr>
            <p:ph type="subTitle" idx="1"/>
          </p:nvPr>
        </p:nvSpPr>
        <p:spPr>
          <a:xfrm>
            <a:off x="764925" y="1855750"/>
            <a:ext cx="2940300" cy="25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2"/>
          <p:cNvSpPr/>
          <p:nvPr/>
        </p:nvSpPr>
        <p:spPr>
          <a:xfrm flipH="1">
            <a:off x="4897387" y="-5275"/>
            <a:ext cx="1270113" cy="5143271"/>
          </a:xfrm>
          <a:custGeom>
            <a:avLst/>
            <a:gdLst/>
            <a:ahLst/>
            <a:cxnLst/>
            <a:rect l="l" t="t" r="r" b="b"/>
            <a:pathLst>
              <a:path w="13830" h="76708" extrusionOk="0">
                <a:moveTo>
                  <a:pt x="13829" y="1"/>
                </a:moveTo>
                <a:lnTo>
                  <a:pt x="35" y="23"/>
                </a:lnTo>
                <a:lnTo>
                  <a:pt x="1" y="76708"/>
                </a:lnTo>
                <a:lnTo>
                  <a:pt x="13829" y="1"/>
                </a:lnTo>
                <a:close/>
              </a:path>
            </a:pathLst>
          </a:custGeom>
          <a:solidFill>
            <a:srgbClr val="F24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2"/>
          <p:cNvSpPr/>
          <p:nvPr/>
        </p:nvSpPr>
        <p:spPr>
          <a:xfrm>
            <a:off x="6166050" y="-57550"/>
            <a:ext cx="3281622" cy="5200853"/>
          </a:xfrm>
          <a:custGeom>
            <a:avLst/>
            <a:gdLst/>
            <a:ahLst/>
            <a:cxnLst/>
            <a:rect l="l" t="t" r="r" b="b"/>
            <a:pathLst>
              <a:path w="45713" h="76967" extrusionOk="0">
                <a:moveTo>
                  <a:pt x="45431" y="1"/>
                </a:moveTo>
                <a:lnTo>
                  <a:pt x="1" y="203"/>
                </a:lnTo>
                <a:lnTo>
                  <a:pt x="79" y="76776"/>
                </a:lnTo>
                <a:lnTo>
                  <a:pt x="282" y="76967"/>
                </a:lnTo>
                <a:lnTo>
                  <a:pt x="45712" y="38360"/>
                </a:lnTo>
                <a:lnTo>
                  <a:pt x="45431" y="1"/>
                </a:lnTo>
                <a:close/>
              </a:path>
            </a:pathLst>
          </a:custGeom>
          <a:solidFill>
            <a:srgbClr val="FFC2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9" name="Google Shape;2079;p12"/>
          <p:cNvGrpSpPr/>
          <p:nvPr/>
        </p:nvGrpSpPr>
        <p:grpSpPr>
          <a:xfrm>
            <a:off x="4928714" y="3944873"/>
            <a:ext cx="1270120" cy="1390499"/>
            <a:chOff x="1385400" y="3442950"/>
            <a:chExt cx="483450" cy="529250"/>
          </a:xfrm>
        </p:grpSpPr>
        <p:sp>
          <p:nvSpPr>
            <p:cNvPr id="2080" name="Google Shape;2080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1" name="Google Shape;2131;p12"/>
          <p:cNvSpPr/>
          <p:nvPr/>
        </p:nvSpPr>
        <p:spPr>
          <a:xfrm flipH="1">
            <a:off x="6116750" y="-341048"/>
            <a:ext cx="1817617" cy="5479105"/>
          </a:xfrm>
          <a:custGeom>
            <a:avLst/>
            <a:gdLst/>
            <a:ahLst/>
            <a:cxnLst/>
            <a:rect l="l" t="t" r="r" b="b"/>
            <a:pathLst>
              <a:path w="25431" h="76663" extrusionOk="0">
                <a:moveTo>
                  <a:pt x="9320" y="1"/>
                </a:moveTo>
                <a:lnTo>
                  <a:pt x="0" y="12"/>
                </a:lnTo>
                <a:lnTo>
                  <a:pt x="7207" y="17820"/>
                </a:lnTo>
                <a:lnTo>
                  <a:pt x="4756" y="26274"/>
                </a:lnTo>
                <a:lnTo>
                  <a:pt x="25431" y="76663"/>
                </a:lnTo>
                <a:lnTo>
                  <a:pt x="7589" y="27668"/>
                </a:lnTo>
                <a:lnTo>
                  <a:pt x="12367" y="17022"/>
                </a:lnTo>
                <a:lnTo>
                  <a:pt x="9320" y="1"/>
                </a:lnTo>
                <a:close/>
              </a:path>
            </a:pathLst>
          </a:custGeom>
          <a:solidFill>
            <a:srgbClr val="FFF4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12"/>
          <p:cNvSpPr/>
          <p:nvPr/>
        </p:nvSpPr>
        <p:spPr>
          <a:xfrm flipH="1">
            <a:off x="6061550" y="940300"/>
            <a:ext cx="7284102" cy="4268435"/>
          </a:xfrm>
          <a:custGeom>
            <a:avLst/>
            <a:gdLst/>
            <a:ahLst/>
            <a:cxnLst/>
            <a:rect l="l" t="t" r="r" b="b"/>
            <a:pathLst>
              <a:path w="130481" h="76461" extrusionOk="0">
                <a:moveTo>
                  <a:pt x="46938" y="1"/>
                </a:moveTo>
                <a:lnTo>
                  <a:pt x="0" y="136"/>
                </a:lnTo>
                <a:lnTo>
                  <a:pt x="130481" y="76461"/>
                </a:lnTo>
                <a:lnTo>
                  <a:pt x="105106" y="51424"/>
                </a:lnTo>
                <a:lnTo>
                  <a:pt x="96034" y="51435"/>
                </a:lnTo>
                <a:lnTo>
                  <a:pt x="46938" y="1"/>
                </a:lnTo>
                <a:close/>
              </a:path>
            </a:pathLst>
          </a:custGeom>
          <a:solidFill>
            <a:srgbClr val="F24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3" name="Google Shape;2133;p12"/>
          <p:cNvGrpSpPr/>
          <p:nvPr/>
        </p:nvGrpSpPr>
        <p:grpSpPr>
          <a:xfrm>
            <a:off x="8032188" y="-409280"/>
            <a:ext cx="783624" cy="857861"/>
            <a:chOff x="1385400" y="3442950"/>
            <a:chExt cx="483450" cy="529250"/>
          </a:xfrm>
        </p:grpSpPr>
        <p:sp>
          <p:nvSpPr>
            <p:cNvPr id="2134" name="Google Shape;2134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2"/>
          <p:cNvGrpSpPr/>
          <p:nvPr/>
        </p:nvGrpSpPr>
        <p:grpSpPr>
          <a:xfrm>
            <a:off x="8510263" y="4603495"/>
            <a:ext cx="783624" cy="857861"/>
            <a:chOff x="1385400" y="3442950"/>
            <a:chExt cx="483450" cy="529250"/>
          </a:xfrm>
        </p:grpSpPr>
        <p:sp>
          <p:nvSpPr>
            <p:cNvPr id="2186" name="Google Shape;2186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7" name="Google Shape;2237;p12"/>
          <p:cNvGrpSpPr/>
          <p:nvPr/>
        </p:nvGrpSpPr>
        <p:grpSpPr>
          <a:xfrm>
            <a:off x="8694738" y="908395"/>
            <a:ext cx="783624" cy="857861"/>
            <a:chOff x="1385400" y="3442950"/>
            <a:chExt cx="483450" cy="529250"/>
          </a:xfrm>
        </p:grpSpPr>
        <p:sp>
          <p:nvSpPr>
            <p:cNvPr id="2238" name="Google Shape;2238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12"/>
          <p:cNvSpPr/>
          <p:nvPr/>
        </p:nvSpPr>
        <p:spPr>
          <a:xfrm flipH="1">
            <a:off x="6166059" y="-48676"/>
            <a:ext cx="4007441" cy="5200929"/>
          </a:xfrm>
          <a:custGeom>
            <a:avLst/>
            <a:gdLst/>
            <a:ahLst/>
            <a:cxnLst/>
            <a:rect l="l" t="t" r="r" b="b"/>
            <a:pathLst>
              <a:path w="59181" h="76809" extrusionOk="0">
                <a:moveTo>
                  <a:pt x="11558" y="0"/>
                </a:moveTo>
                <a:lnTo>
                  <a:pt x="0" y="12"/>
                </a:lnTo>
                <a:lnTo>
                  <a:pt x="55752" y="72357"/>
                </a:lnTo>
                <a:lnTo>
                  <a:pt x="59181" y="76809"/>
                </a:lnTo>
                <a:lnTo>
                  <a:pt x="11558" y="0"/>
                </a:lnTo>
                <a:close/>
                <a:moveTo>
                  <a:pt x="59181" y="76809"/>
                </a:moveTo>
                <a:lnTo>
                  <a:pt x="59181" y="76809"/>
                </a:lnTo>
                <a:lnTo>
                  <a:pt x="59181" y="76809"/>
                </a:lnTo>
                <a:close/>
              </a:path>
            </a:pathLst>
          </a:custGeom>
          <a:solidFill>
            <a:srgbClr val="FFF4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2"/>
          <p:cNvGrpSpPr/>
          <p:nvPr/>
        </p:nvGrpSpPr>
        <p:grpSpPr>
          <a:xfrm>
            <a:off x="6929469" y="4256685"/>
            <a:ext cx="513762" cy="562434"/>
            <a:chOff x="1385400" y="3442950"/>
            <a:chExt cx="483450" cy="529250"/>
          </a:xfrm>
        </p:grpSpPr>
        <p:sp>
          <p:nvSpPr>
            <p:cNvPr id="2291" name="Google Shape;2291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12"/>
          <p:cNvGrpSpPr/>
          <p:nvPr/>
        </p:nvGrpSpPr>
        <p:grpSpPr>
          <a:xfrm>
            <a:off x="6860919" y="908410"/>
            <a:ext cx="513762" cy="562434"/>
            <a:chOff x="1385400" y="3442950"/>
            <a:chExt cx="483450" cy="529250"/>
          </a:xfrm>
        </p:grpSpPr>
        <p:sp>
          <p:nvSpPr>
            <p:cNvPr id="2343" name="Google Shape;2343;p12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2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2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2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2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2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2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2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2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2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2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2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2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2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2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2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2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2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2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2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2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2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2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2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2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2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2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2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2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2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2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2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2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2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2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2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2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2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2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2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2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2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2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2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2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2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2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2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2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2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2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4" name="Google Shape;2394;p12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5540850" y="65225"/>
            <a:ext cx="3632323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p12"/>
          <p:cNvSpPr/>
          <p:nvPr/>
        </p:nvSpPr>
        <p:spPr>
          <a:xfrm>
            <a:off x="-14900" y="-19900"/>
            <a:ext cx="5555754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2"/>
          <p:cNvSpPr txBox="1">
            <a:spLocks noGrp="1"/>
          </p:cNvSpPr>
          <p:nvPr>
            <p:ph type="title" hasCustomPrompt="1"/>
          </p:nvPr>
        </p:nvSpPr>
        <p:spPr>
          <a:xfrm>
            <a:off x="499214" y="1204275"/>
            <a:ext cx="8958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397" name="Google Shape;2397;p12"/>
          <p:cNvSpPr txBox="1">
            <a:spLocks noGrp="1"/>
          </p:cNvSpPr>
          <p:nvPr>
            <p:ph type="subTitle" idx="1"/>
          </p:nvPr>
        </p:nvSpPr>
        <p:spPr>
          <a:xfrm flipH="1">
            <a:off x="1489861" y="1281280"/>
            <a:ext cx="16476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98" name="Google Shape;2398;p12"/>
          <p:cNvSpPr txBox="1">
            <a:spLocks noGrp="1"/>
          </p:cNvSpPr>
          <p:nvPr>
            <p:ph type="subTitle" idx="2"/>
          </p:nvPr>
        </p:nvSpPr>
        <p:spPr>
          <a:xfrm>
            <a:off x="1489861" y="1638607"/>
            <a:ext cx="2754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99" name="Google Shape;2399;p12"/>
          <p:cNvSpPr txBox="1">
            <a:spLocks noGrp="1"/>
          </p:cNvSpPr>
          <p:nvPr>
            <p:ph type="title" idx="3" hasCustomPrompt="1"/>
          </p:nvPr>
        </p:nvSpPr>
        <p:spPr>
          <a:xfrm>
            <a:off x="499214" y="2394312"/>
            <a:ext cx="957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400" name="Google Shape;2400;p12"/>
          <p:cNvSpPr txBox="1">
            <a:spLocks noGrp="1"/>
          </p:cNvSpPr>
          <p:nvPr>
            <p:ph type="title" idx="4" hasCustomPrompt="1"/>
          </p:nvPr>
        </p:nvSpPr>
        <p:spPr>
          <a:xfrm rot="1077">
            <a:off x="499214" y="3584500"/>
            <a:ext cx="957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Yanone Kaffeesatz"/>
              <a:buNone/>
              <a:defRPr sz="6000">
                <a:solidFill>
                  <a:srgbClr val="000000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401" name="Google Shape;2401;p12"/>
          <p:cNvSpPr txBox="1">
            <a:spLocks noGrp="1"/>
          </p:cNvSpPr>
          <p:nvPr>
            <p:ph type="subTitle" idx="5"/>
          </p:nvPr>
        </p:nvSpPr>
        <p:spPr>
          <a:xfrm flipH="1">
            <a:off x="1489861" y="2471061"/>
            <a:ext cx="21738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402" name="Google Shape;2402;p12"/>
          <p:cNvSpPr txBox="1">
            <a:spLocks noGrp="1"/>
          </p:cNvSpPr>
          <p:nvPr>
            <p:ph type="subTitle" idx="6"/>
          </p:nvPr>
        </p:nvSpPr>
        <p:spPr>
          <a:xfrm>
            <a:off x="1489861" y="4005992"/>
            <a:ext cx="2754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3" name="Google Shape;2403;p12"/>
          <p:cNvSpPr txBox="1">
            <a:spLocks noGrp="1"/>
          </p:cNvSpPr>
          <p:nvPr>
            <p:ph type="subTitle" idx="7"/>
          </p:nvPr>
        </p:nvSpPr>
        <p:spPr>
          <a:xfrm flipH="1">
            <a:off x="1489861" y="3646125"/>
            <a:ext cx="19287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 sz="2400">
                <a:latin typeface="Big Shoulders Display SemiBold"/>
                <a:ea typeface="Big Shoulders Display SemiBold"/>
                <a:cs typeface="Big Shoulders Display SemiBold"/>
                <a:sym typeface="Big Shoulders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Condensed"/>
              <a:buNone/>
              <a:defRPr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404" name="Google Shape;2404;p12"/>
          <p:cNvSpPr txBox="1">
            <a:spLocks noGrp="1"/>
          </p:cNvSpPr>
          <p:nvPr>
            <p:ph type="subTitle" idx="8"/>
          </p:nvPr>
        </p:nvSpPr>
        <p:spPr>
          <a:xfrm>
            <a:off x="1489861" y="2820030"/>
            <a:ext cx="2754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05" name="Google Shape;2405;p12"/>
          <p:cNvSpPr txBox="1">
            <a:spLocks noGrp="1"/>
          </p:cNvSpPr>
          <p:nvPr>
            <p:ph type="title" idx="9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13"/>
          <p:cNvSpPr/>
          <p:nvPr/>
        </p:nvSpPr>
        <p:spPr>
          <a:xfrm rot="5400000">
            <a:off x="-58913" y="1437508"/>
            <a:ext cx="4310671" cy="4192804"/>
          </a:xfrm>
          <a:custGeom>
            <a:avLst/>
            <a:gdLst/>
            <a:ahLst/>
            <a:cxnLst/>
            <a:rect l="l" t="t" r="r" b="b"/>
            <a:pathLst>
              <a:path w="98361" h="77383" extrusionOk="0">
                <a:moveTo>
                  <a:pt x="98282" y="1"/>
                </a:moveTo>
                <a:lnTo>
                  <a:pt x="97360" y="282"/>
                </a:lnTo>
                <a:lnTo>
                  <a:pt x="47320" y="36066"/>
                </a:lnTo>
                <a:lnTo>
                  <a:pt x="47320" y="43531"/>
                </a:lnTo>
                <a:lnTo>
                  <a:pt x="0" y="77382"/>
                </a:lnTo>
                <a:lnTo>
                  <a:pt x="0" y="77382"/>
                </a:lnTo>
                <a:lnTo>
                  <a:pt x="98361" y="77270"/>
                </a:lnTo>
                <a:lnTo>
                  <a:pt x="9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13"/>
          <p:cNvSpPr/>
          <p:nvPr/>
        </p:nvSpPr>
        <p:spPr>
          <a:xfrm rot="5400000">
            <a:off x="-47590" y="1557813"/>
            <a:ext cx="4218402" cy="4752027"/>
          </a:xfrm>
          <a:custGeom>
            <a:avLst/>
            <a:gdLst/>
            <a:ahLst/>
            <a:cxnLst/>
            <a:rect l="l" t="t" r="r" b="b"/>
            <a:pathLst>
              <a:path w="76922" h="82824" extrusionOk="0">
                <a:moveTo>
                  <a:pt x="76922" y="1"/>
                </a:moveTo>
                <a:lnTo>
                  <a:pt x="38742" y="37033"/>
                </a:lnTo>
                <a:lnTo>
                  <a:pt x="38529" y="37236"/>
                </a:lnTo>
                <a:lnTo>
                  <a:pt x="38517" y="37517"/>
                </a:lnTo>
                <a:lnTo>
                  <a:pt x="38301" y="46404"/>
                </a:lnTo>
                <a:lnTo>
                  <a:pt x="38301" y="46404"/>
                </a:lnTo>
                <a:lnTo>
                  <a:pt x="1" y="80609"/>
                </a:lnTo>
                <a:lnTo>
                  <a:pt x="4048" y="82824"/>
                </a:lnTo>
                <a:lnTo>
                  <a:pt x="40833" y="47388"/>
                </a:lnTo>
                <a:lnTo>
                  <a:pt x="41137" y="47095"/>
                </a:lnTo>
                <a:lnTo>
                  <a:pt x="41126" y="46769"/>
                </a:lnTo>
                <a:lnTo>
                  <a:pt x="40885" y="37769"/>
                </a:lnTo>
                <a:lnTo>
                  <a:pt x="40885" y="37769"/>
                </a:lnTo>
                <a:lnTo>
                  <a:pt x="76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13"/>
          <p:cNvSpPr/>
          <p:nvPr/>
        </p:nvSpPr>
        <p:spPr>
          <a:xfrm rot="265342">
            <a:off x="-1554810" y="-183976"/>
            <a:ext cx="5997262" cy="4988694"/>
          </a:xfrm>
          <a:custGeom>
            <a:avLst/>
            <a:gdLst/>
            <a:ahLst/>
            <a:cxnLst/>
            <a:rect l="l" t="t" r="r" b="b"/>
            <a:pathLst>
              <a:path w="92257" h="76742" extrusionOk="0">
                <a:moveTo>
                  <a:pt x="66826" y="1"/>
                </a:moveTo>
                <a:lnTo>
                  <a:pt x="10389" y="68"/>
                </a:lnTo>
                <a:lnTo>
                  <a:pt x="1" y="619"/>
                </a:lnTo>
                <a:lnTo>
                  <a:pt x="57809" y="51626"/>
                </a:lnTo>
                <a:lnTo>
                  <a:pt x="66893" y="51615"/>
                </a:lnTo>
                <a:lnTo>
                  <a:pt x="92178" y="76742"/>
                </a:lnTo>
                <a:lnTo>
                  <a:pt x="92256" y="76663"/>
                </a:lnTo>
                <a:lnTo>
                  <a:pt x="71581" y="26274"/>
                </a:lnTo>
                <a:lnTo>
                  <a:pt x="74032" y="17820"/>
                </a:lnTo>
                <a:lnTo>
                  <a:pt x="66826" y="1"/>
                </a:lnTo>
                <a:close/>
              </a:path>
            </a:pathLst>
          </a:custGeom>
          <a:solidFill>
            <a:srgbClr val="FFC2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0" name="Google Shape;2410;p13"/>
          <p:cNvGrpSpPr/>
          <p:nvPr/>
        </p:nvGrpSpPr>
        <p:grpSpPr>
          <a:xfrm>
            <a:off x="2451864" y="1854098"/>
            <a:ext cx="928562" cy="1016530"/>
            <a:chOff x="1385400" y="3442950"/>
            <a:chExt cx="483450" cy="529250"/>
          </a:xfrm>
        </p:grpSpPr>
        <p:sp>
          <p:nvSpPr>
            <p:cNvPr id="2411" name="Google Shape;2411;p1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2" name="Google Shape;2462;p13"/>
          <p:cNvGrpSpPr/>
          <p:nvPr/>
        </p:nvGrpSpPr>
        <p:grpSpPr>
          <a:xfrm>
            <a:off x="-228811" y="-303752"/>
            <a:ext cx="928562" cy="1016530"/>
            <a:chOff x="1385400" y="3442950"/>
            <a:chExt cx="483450" cy="529250"/>
          </a:xfrm>
        </p:grpSpPr>
        <p:sp>
          <p:nvSpPr>
            <p:cNvPr id="2463" name="Google Shape;2463;p1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13"/>
          <p:cNvGrpSpPr/>
          <p:nvPr/>
        </p:nvGrpSpPr>
        <p:grpSpPr>
          <a:xfrm>
            <a:off x="-292886" y="4840923"/>
            <a:ext cx="928562" cy="1016530"/>
            <a:chOff x="1385400" y="3442950"/>
            <a:chExt cx="483450" cy="529250"/>
          </a:xfrm>
        </p:grpSpPr>
        <p:sp>
          <p:nvSpPr>
            <p:cNvPr id="2515" name="Google Shape;2515;p13"/>
            <p:cNvSpPr/>
            <p:nvPr/>
          </p:nvSpPr>
          <p:spPr>
            <a:xfrm>
              <a:off x="1608850" y="37197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13" y="1"/>
                  </a:moveTo>
                  <a:cubicBezTo>
                    <a:pt x="478" y="1"/>
                    <a:pt x="340" y="50"/>
                    <a:pt x="225" y="161"/>
                  </a:cubicBezTo>
                  <a:cubicBezTo>
                    <a:pt x="12" y="364"/>
                    <a:pt x="1" y="712"/>
                    <a:pt x="214" y="937"/>
                  </a:cubicBezTo>
                  <a:cubicBezTo>
                    <a:pt x="327" y="1057"/>
                    <a:pt x="469" y="1111"/>
                    <a:pt x="609" y="1111"/>
                  </a:cubicBezTo>
                  <a:cubicBezTo>
                    <a:pt x="890" y="1111"/>
                    <a:pt x="1162" y="896"/>
                    <a:pt x="1170" y="566"/>
                  </a:cubicBezTo>
                  <a:cubicBezTo>
                    <a:pt x="1177" y="229"/>
                    <a:pt x="903" y="1"/>
                    <a:pt x="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1658675" y="3720625"/>
              <a:ext cx="36775" cy="27500"/>
            </a:xfrm>
            <a:custGeom>
              <a:avLst/>
              <a:gdLst/>
              <a:ahLst/>
              <a:cxnLst/>
              <a:rect l="l" t="t" r="r" b="b"/>
              <a:pathLst>
                <a:path w="1471" h="1100" extrusionOk="0">
                  <a:moveTo>
                    <a:pt x="737" y="0"/>
                  </a:moveTo>
                  <a:cubicBezTo>
                    <a:pt x="251" y="0"/>
                    <a:pt x="1" y="577"/>
                    <a:pt x="335" y="934"/>
                  </a:cubicBezTo>
                  <a:cubicBezTo>
                    <a:pt x="444" y="1043"/>
                    <a:pt x="589" y="1100"/>
                    <a:pt x="735" y="1100"/>
                  </a:cubicBezTo>
                  <a:cubicBezTo>
                    <a:pt x="873" y="1100"/>
                    <a:pt x="1012" y="1049"/>
                    <a:pt x="1122" y="945"/>
                  </a:cubicBezTo>
                  <a:cubicBezTo>
                    <a:pt x="1470" y="608"/>
                    <a:pt x="1234" y="12"/>
                    <a:pt x="751" y="1"/>
                  </a:cubicBezTo>
                  <a:cubicBezTo>
                    <a:pt x="746" y="0"/>
                    <a:pt x="741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1659725" y="3667775"/>
              <a:ext cx="36850" cy="27675"/>
            </a:xfrm>
            <a:custGeom>
              <a:avLst/>
              <a:gdLst/>
              <a:ahLst/>
              <a:cxnLst/>
              <a:rect l="l" t="t" r="r" b="b"/>
              <a:pathLst>
                <a:path w="1474" h="1107" extrusionOk="0">
                  <a:moveTo>
                    <a:pt x="742" y="1"/>
                  </a:moveTo>
                  <a:cubicBezTo>
                    <a:pt x="259" y="1"/>
                    <a:pt x="0" y="586"/>
                    <a:pt x="338" y="945"/>
                  </a:cubicBezTo>
                  <a:cubicBezTo>
                    <a:pt x="446" y="1054"/>
                    <a:pt x="589" y="1107"/>
                    <a:pt x="733" y="1107"/>
                  </a:cubicBezTo>
                  <a:cubicBezTo>
                    <a:pt x="873" y="1107"/>
                    <a:pt x="1014" y="1056"/>
                    <a:pt x="1125" y="957"/>
                  </a:cubicBezTo>
                  <a:cubicBezTo>
                    <a:pt x="1473" y="619"/>
                    <a:pt x="1237" y="12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1611200" y="3666825"/>
              <a:ext cx="29425" cy="27575"/>
            </a:xfrm>
            <a:custGeom>
              <a:avLst/>
              <a:gdLst/>
              <a:ahLst/>
              <a:cxnLst/>
              <a:rect l="l" t="t" r="r" b="b"/>
              <a:pathLst>
                <a:path w="1177" h="1103" extrusionOk="0">
                  <a:moveTo>
                    <a:pt x="568" y="0"/>
                  </a:moveTo>
                  <a:cubicBezTo>
                    <a:pt x="288" y="0"/>
                    <a:pt x="15" y="215"/>
                    <a:pt x="8" y="545"/>
                  </a:cubicBezTo>
                  <a:cubicBezTo>
                    <a:pt x="0" y="877"/>
                    <a:pt x="278" y="1103"/>
                    <a:pt x="566" y="1103"/>
                  </a:cubicBezTo>
                  <a:cubicBezTo>
                    <a:pt x="698" y="1103"/>
                    <a:pt x="832" y="1055"/>
                    <a:pt x="941" y="950"/>
                  </a:cubicBezTo>
                  <a:cubicBezTo>
                    <a:pt x="1166" y="736"/>
                    <a:pt x="1177" y="387"/>
                    <a:pt x="963" y="174"/>
                  </a:cubicBezTo>
                  <a:cubicBezTo>
                    <a:pt x="851" y="54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1603800" y="3760475"/>
              <a:ext cx="35725" cy="30600"/>
            </a:xfrm>
            <a:custGeom>
              <a:avLst/>
              <a:gdLst/>
              <a:ahLst/>
              <a:cxnLst/>
              <a:rect l="l" t="t" r="r" b="b"/>
              <a:pathLst>
                <a:path w="1429" h="1224" extrusionOk="0">
                  <a:moveTo>
                    <a:pt x="694" y="0"/>
                  </a:moveTo>
                  <a:cubicBezTo>
                    <a:pt x="467" y="0"/>
                    <a:pt x="241" y="124"/>
                    <a:pt x="135" y="374"/>
                  </a:cubicBezTo>
                  <a:cubicBezTo>
                    <a:pt x="0" y="677"/>
                    <a:pt x="146" y="1037"/>
                    <a:pt x="450" y="1172"/>
                  </a:cubicBezTo>
                  <a:cubicBezTo>
                    <a:pt x="531" y="1207"/>
                    <a:pt x="613" y="1223"/>
                    <a:pt x="692" y="1223"/>
                  </a:cubicBezTo>
                  <a:cubicBezTo>
                    <a:pt x="1095" y="1223"/>
                    <a:pt x="1429" y="808"/>
                    <a:pt x="1259" y="385"/>
                  </a:cubicBezTo>
                  <a:cubicBezTo>
                    <a:pt x="1157" y="129"/>
                    <a:pt x="925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1660025" y="3761675"/>
              <a:ext cx="36825" cy="30475"/>
            </a:xfrm>
            <a:custGeom>
              <a:avLst/>
              <a:gdLst/>
              <a:ahLst/>
              <a:cxnLst/>
              <a:rect l="l" t="t" r="r" b="b"/>
              <a:pathLst>
                <a:path w="1473" h="1219" extrusionOk="0">
                  <a:moveTo>
                    <a:pt x="726" y="0"/>
                  </a:moveTo>
                  <a:cubicBezTo>
                    <a:pt x="328" y="0"/>
                    <a:pt x="0" y="412"/>
                    <a:pt x="168" y="832"/>
                  </a:cubicBezTo>
                  <a:cubicBezTo>
                    <a:pt x="264" y="1075"/>
                    <a:pt x="494" y="1218"/>
                    <a:pt x="739" y="1218"/>
                  </a:cubicBezTo>
                  <a:cubicBezTo>
                    <a:pt x="811" y="1218"/>
                    <a:pt x="884" y="1206"/>
                    <a:pt x="955" y="1180"/>
                  </a:cubicBezTo>
                  <a:cubicBezTo>
                    <a:pt x="1461" y="978"/>
                    <a:pt x="1472" y="270"/>
                    <a:pt x="978" y="56"/>
                  </a:cubicBezTo>
                  <a:cubicBezTo>
                    <a:pt x="893" y="18"/>
                    <a:pt x="808" y="0"/>
                    <a:pt x="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1701325" y="3722300"/>
              <a:ext cx="37100" cy="30300"/>
            </a:xfrm>
            <a:custGeom>
              <a:avLst/>
              <a:gdLst/>
              <a:ahLst/>
              <a:cxnLst/>
              <a:rect l="l" t="t" r="r" b="b"/>
              <a:pathLst>
                <a:path w="1484" h="1212" extrusionOk="0">
                  <a:moveTo>
                    <a:pt x="749" y="0"/>
                  </a:moveTo>
                  <a:cubicBezTo>
                    <a:pt x="674" y="0"/>
                    <a:pt x="596" y="15"/>
                    <a:pt x="517" y="46"/>
                  </a:cubicBezTo>
                  <a:cubicBezTo>
                    <a:pt x="12" y="237"/>
                    <a:pt x="0" y="945"/>
                    <a:pt x="495" y="1159"/>
                  </a:cubicBezTo>
                  <a:cubicBezTo>
                    <a:pt x="575" y="1194"/>
                    <a:pt x="659" y="1211"/>
                    <a:pt x="741" y="1211"/>
                  </a:cubicBezTo>
                  <a:cubicBezTo>
                    <a:pt x="972" y="1211"/>
                    <a:pt x="1194" y="1079"/>
                    <a:pt x="1293" y="855"/>
                  </a:cubicBezTo>
                  <a:cubicBezTo>
                    <a:pt x="1483" y="428"/>
                    <a:pt x="1159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1702400" y="3665250"/>
              <a:ext cx="35775" cy="30300"/>
            </a:xfrm>
            <a:custGeom>
              <a:avLst/>
              <a:gdLst/>
              <a:ahLst/>
              <a:cxnLst/>
              <a:rect l="l" t="t" r="r" b="b"/>
              <a:pathLst>
                <a:path w="1431" h="1212" extrusionOk="0">
                  <a:moveTo>
                    <a:pt x="741" y="1"/>
                  </a:moveTo>
                  <a:cubicBezTo>
                    <a:pt x="517" y="1"/>
                    <a:pt x="292" y="119"/>
                    <a:pt x="182" y="361"/>
                  </a:cubicBezTo>
                  <a:cubicBezTo>
                    <a:pt x="0" y="782"/>
                    <a:pt x="332" y="1211"/>
                    <a:pt x="740" y="1211"/>
                  </a:cubicBezTo>
                  <a:cubicBezTo>
                    <a:pt x="811" y="1211"/>
                    <a:pt x="885" y="1198"/>
                    <a:pt x="958" y="1170"/>
                  </a:cubicBezTo>
                  <a:cubicBezTo>
                    <a:pt x="1273" y="1046"/>
                    <a:pt x="1430" y="698"/>
                    <a:pt x="1306" y="383"/>
                  </a:cubicBezTo>
                  <a:cubicBezTo>
                    <a:pt x="1209" y="130"/>
                    <a:pt x="976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1662825" y="3624225"/>
              <a:ext cx="36850" cy="30400"/>
            </a:xfrm>
            <a:custGeom>
              <a:avLst/>
              <a:gdLst/>
              <a:ahLst/>
              <a:cxnLst/>
              <a:rect l="l" t="t" r="r" b="b"/>
              <a:pathLst>
                <a:path w="1474" h="1216" extrusionOk="0">
                  <a:moveTo>
                    <a:pt x="745" y="0"/>
                  </a:moveTo>
                  <a:cubicBezTo>
                    <a:pt x="671" y="0"/>
                    <a:pt x="594" y="14"/>
                    <a:pt x="517" y="45"/>
                  </a:cubicBezTo>
                  <a:cubicBezTo>
                    <a:pt x="11" y="236"/>
                    <a:pt x="0" y="945"/>
                    <a:pt x="495" y="1170"/>
                  </a:cubicBezTo>
                  <a:cubicBezTo>
                    <a:pt x="570" y="1200"/>
                    <a:pt x="649" y="1215"/>
                    <a:pt x="727" y="1215"/>
                  </a:cubicBezTo>
                  <a:cubicBezTo>
                    <a:pt x="963" y="1215"/>
                    <a:pt x="1192" y="1080"/>
                    <a:pt x="1293" y="844"/>
                  </a:cubicBezTo>
                  <a:lnTo>
                    <a:pt x="1293" y="855"/>
                  </a:lnTo>
                  <a:cubicBezTo>
                    <a:pt x="1474" y="436"/>
                    <a:pt x="1155" y="0"/>
                    <a:pt x="7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1605475" y="3622875"/>
              <a:ext cx="36850" cy="30500"/>
            </a:xfrm>
            <a:custGeom>
              <a:avLst/>
              <a:gdLst/>
              <a:ahLst/>
              <a:cxnLst/>
              <a:rect l="l" t="t" r="r" b="b"/>
              <a:pathLst>
                <a:path w="1474" h="1220" extrusionOk="0">
                  <a:moveTo>
                    <a:pt x="739" y="1"/>
                  </a:moveTo>
                  <a:cubicBezTo>
                    <a:pt x="666" y="1"/>
                    <a:pt x="591" y="14"/>
                    <a:pt x="518" y="43"/>
                  </a:cubicBezTo>
                  <a:cubicBezTo>
                    <a:pt x="12" y="245"/>
                    <a:pt x="1" y="954"/>
                    <a:pt x="495" y="1167"/>
                  </a:cubicBezTo>
                  <a:cubicBezTo>
                    <a:pt x="578" y="1203"/>
                    <a:pt x="661" y="1219"/>
                    <a:pt x="741" y="1219"/>
                  </a:cubicBezTo>
                  <a:cubicBezTo>
                    <a:pt x="1142" y="1219"/>
                    <a:pt x="1473" y="813"/>
                    <a:pt x="1305" y="392"/>
                  </a:cubicBezTo>
                  <a:cubicBezTo>
                    <a:pt x="1210" y="150"/>
                    <a:pt x="982" y="1"/>
                    <a:pt x="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1564150" y="3662550"/>
              <a:ext cx="36850" cy="30300"/>
            </a:xfrm>
            <a:custGeom>
              <a:avLst/>
              <a:gdLst/>
              <a:ahLst/>
              <a:cxnLst/>
              <a:rect l="l" t="t" r="r" b="b"/>
              <a:pathLst>
                <a:path w="1474" h="1212" extrusionOk="0">
                  <a:moveTo>
                    <a:pt x="735" y="0"/>
                  </a:moveTo>
                  <a:cubicBezTo>
                    <a:pt x="503" y="0"/>
                    <a:pt x="281" y="135"/>
                    <a:pt x="181" y="367"/>
                  </a:cubicBezTo>
                  <a:cubicBezTo>
                    <a:pt x="0" y="785"/>
                    <a:pt x="318" y="1211"/>
                    <a:pt x="725" y="1211"/>
                  </a:cubicBezTo>
                  <a:cubicBezTo>
                    <a:pt x="800" y="1211"/>
                    <a:pt x="878" y="1197"/>
                    <a:pt x="957" y="1166"/>
                  </a:cubicBezTo>
                  <a:cubicBezTo>
                    <a:pt x="1463" y="974"/>
                    <a:pt x="1474" y="266"/>
                    <a:pt x="979" y="53"/>
                  </a:cubicBezTo>
                  <a:cubicBezTo>
                    <a:pt x="900" y="17"/>
                    <a:pt x="817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1564175" y="3719500"/>
              <a:ext cx="35725" cy="30200"/>
            </a:xfrm>
            <a:custGeom>
              <a:avLst/>
              <a:gdLst/>
              <a:ahLst/>
              <a:cxnLst/>
              <a:rect l="l" t="t" r="r" b="b"/>
              <a:pathLst>
                <a:path w="1429" h="1208" extrusionOk="0">
                  <a:moveTo>
                    <a:pt x="696" y="0"/>
                  </a:moveTo>
                  <a:cubicBezTo>
                    <a:pt x="623" y="0"/>
                    <a:pt x="548" y="15"/>
                    <a:pt x="472" y="46"/>
                  </a:cubicBezTo>
                  <a:cubicBezTo>
                    <a:pt x="157" y="158"/>
                    <a:pt x="0" y="518"/>
                    <a:pt x="124" y="821"/>
                  </a:cubicBezTo>
                  <a:cubicBezTo>
                    <a:pt x="221" y="1078"/>
                    <a:pt x="452" y="1208"/>
                    <a:pt x="685" y="1208"/>
                  </a:cubicBezTo>
                  <a:cubicBezTo>
                    <a:pt x="910" y="1208"/>
                    <a:pt x="1137" y="1087"/>
                    <a:pt x="1248" y="844"/>
                  </a:cubicBezTo>
                  <a:cubicBezTo>
                    <a:pt x="1429" y="434"/>
                    <a:pt x="1102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1559950" y="37773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07" y="0"/>
                  </a:moveTo>
                  <a:cubicBezTo>
                    <a:pt x="331" y="0"/>
                    <a:pt x="258" y="28"/>
                    <a:pt x="203" y="83"/>
                  </a:cubicBezTo>
                  <a:cubicBezTo>
                    <a:pt x="0" y="274"/>
                    <a:pt x="135" y="600"/>
                    <a:pt x="405" y="612"/>
                  </a:cubicBezTo>
                  <a:cubicBezTo>
                    <a:pt x="675" y="612"/>
                    <a:pt x="810" y="286"/>
                    <a:pt x="630" y="94"/>
                  </a:cubicBezTo>
                  <a:cubicBezTo>
                    <a:pt x="567" y="31"/>
                    <a:pt x="486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1641175" y="3811625"/>
              <a:ext cx="17925" cy="15275"/>
            </a:xfrm>
            <a:custGeom>
              <a:avLst/>
              <a:gdLst/>
              <a:ahLst/>
              <a:cxnLst/>
              <a:rect l="l" t="t" r="r" b="b"/>
              <a:pathLst>
                <a:path w="717" h="611" extrusionOk="0">
                  <a:moveTo>
                    <a:pt x="311" y="1"/>
                  </a:moveTo>
                  <a:cubicBezTo>
                    <a:pt x="156" y="1"/>
                    <a:pt x="8" y="119"/>
                    <a:pt x="0" y="307"/>
                  </a:cubicBezTo>
                  <a:cubicBezTo>
                    <a:pt x="0" y="464"/>
                    <a:pt x="135" y="610"/>
                    <a:pt x="304" y="610"/>
                  </a:cubicBezTo>
                  <a:cubicBezTo>
                    <a:pt x="309" y="610"/>
                    <a:pt x="313" y="610"/>
                    <a:pt x="318" y="610"/>
                  </a:cubicBezTo>
                  <a:cubicBezTo>
                    <a:pt x="579" y="610"/>
                    <a:pt x="717" y="292"/>
                    <a:pt x="529" y="93"/>
                  </a:cubicBezTo>
                  <a:cubicBezTo>
                    <a:pt x="466" y="30"/>
                    <a:pt x="388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1718750" y="3780500"/>
              <a:ext cx="20250" cy="15300"/>
            </a:xfrm>
            <a:custGeom>
              <a:avLst/>
              <a:gdLst/>
              <a:ahLst/>
              <a:cxnLst/>
              <a:rect l="l" t="t" r="r" b="b"/>
              <a:pathLst>
                <a:path w="810" h="612" extrusionOk="0">
                  <a:moveTo>
                    <a:pt x="416" y="0"/>
                  </a:moveTo>
                  <a:cubicBezTo>
                    <a:pt x="147" y="0"/>
                    <a:pt x="0" y="326"/>
                    <a:pt x="191" y="517"/>
                  </a:cubicBezTo>
                  <a:cubicBezTo>
                    <a:pt x="249" y="581"/>
                    <a:pt x="327" y="612"/>
                    <a:pt x="406" y="612"/>
                  </a:cubicBezTo>
                  <a:cubicBezTo>
                    <a:pt x="482" y="612"/>
                    <a:pt x="558" y="583"/>
                    <a:pt x="619" y="529"/>
                  </a:cubicBezTo>
                  <a:cubicBezTo>
                    <a:pt x="810" y="337"/>
                    <a:pt x="686" y="11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1753325" y="3702150"/>
              <a:ext cx="17925" cy="15400"/>
            </a:xfrm>
            <a:custGeom>
              <a:avLst/>
              <a:gdLst/>
              <a:ahLst/>
              <a:cxnLst/>
              <a:rect l="l" t="t" r="r" b="b"/>
              <a:pathLst>
                <a:path w="717" h="616" extrusionOk="0">
                  <a:moveTo>
                    <a:pt x="405" y="1"/>
                  </a:moveTo>
                  <a:cubicBezTo>
                    <a:pt x="331" y="1"/>
                    <a:pt x="255" y="27"/>
                    <a:pt x="191" y="87"/>
                  </a:cubicBezTo>
                  <a:cubicBezTo>
                    <a:pt x="0" y="279"/>
                    <a:pt x="124" y="605"/>
                    <a:pt x="394" y="616"/>
                  </a:cubicBezTo>
                  <a:cubicBezTo>
                    <a:pt x="562" y="616"/>
                    <a:pt x="708" y="481"/>
                    <a:pt x="708" y="312"/>
                  </a:cubicBezTo>
                  <a:cubicBezTo>
                    <a:pt x="716" y="127"/>
                    <a:pt x="565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1723800" y="3622800"/>
              <a:ext cx="19175" cy="15050"/>
            </a:xfrm>
            <a:custGeom>
              <a:avLst/>
              <a:gdLst/>
              <a:ahLst/>
              <a:cxnLst/>
              <a:rect l="l" t="t" r="r" b="b"/>
              <a:pathLst>
                <a:path w="767" h="602" extrusionOk="0">
                  <a:moveTo>
                    <a:pt x="332" y="1"/>
                  </a:moveTo>
                  <a:cubicBezTo>
                    <a:pt x="263" y="1"/>
                    <a:pt x="191" y="27"/>
                    <a:pt x="124" y="91"/>
                  </a:cubicBezTo>
                  <a:cubicBezTo>
                    <a:pt x="1" y="204"/>
                    <a:pt x="1" y="395"/>
                    <a:pt x="113" y="507"/>
                  </a:cubicBezTo>
                  <a:cubicBezTo>
                    <a:pt x="171" y="570"/>
                    <a:pt x="252" y="601"/>
                    <a:pt x="332" y="601"/>
                  </a:cubicBezTo>
                  <a:cubicBezTo>
                    <a:pt x="409" y="601"/>
                    <a:pt x="485" y="573"/>
                    <a:pt x="540" y="518"/>
                  </a:cubicBezTo>
                  <a:lnTo>
                    <a:pt x="540" y="530"/>
                  </a:lnTo>
                  <a:cubicBezTo>
                    <a:pt x="766" y="312"/>
                    <a:pt x="569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1643225" y="3588250"/>
              <a:ext cx="17925" cy="15200"/>
            </a:xfrm>
            <a:custGeom>
              <a:avLst/>
              <a:gdLst/>
              <a:ahLst/>
              <a:cxnLst/>
              <a:rect l="l" t="t" r="r" b="b"/>
              <a:pathLst>
                <a:path w="717" h="608" extrusionOk="0">
                  <a:moveTo>
                    <a:pt x="400" y="0"/>
                  </a:moveTo>
                  <a:cubicBezTo>
                    <a:pt x="138" y="0"/>
                    <a:pt x="0" y="319"/>
                    <a:pt x="188" y="517"/>
                  </a:cubicBezTo>
                  <a:cubicBezTo>
                    <a:pt x="250" y="579"/>
                    <a:pt x="326" y="607"/>
                    <a:pt x="401" y="607"/>
                  </a:cubicBezTo>
                  <a:cubicBezTo>
                    <a:pt x="558" y="607"/>
                    <a:pt x="709" y="486"/>
                    <a:pt x="717" y="304"/>
                  </a:cubicBezTo>
                  <a:cubicBezTo>
                    <a:pt x="717" y="135"/>
                    <a:pt x="582" y="0"/>
                    <a:pt x="413" y="0"/>
                  </a:cubicBezTo>
                  <a:cubicBezTo>
                    <a:pt x="409" y="0"/>
                    <a:pt x="404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1565650" y="3619250"/>
              <a:ext cx="15975" cy="15200"/>
            </a:xfrm>
            <a:custGeom>
              <a:avLst/>
              <a:gdLst/>
              <a:ahLst/>
              <a:cxnLst/>
              <a:rect l="l" t="t" r="r" b="b"/>
              <a:pathLst>
                <a:path w="639" h="608" extrusionOk="0">
                  <a:moveTo>
                    <a:pt x="312" y="1"/>
                  </a:moveTo>
                  <a:cubicBezTo>
                    <a:pt x="158" y="1"/>
                    <a:pt x="8" y="121"/>
                    <a:pt x="8" y="301"/>
                  </a:cubicBezTo>
                  <a:cubicBezTo>
                    <a:pt x="1" y="486"/>
                    <a:pt x="152" y="607"/>
                    <a:pt x="313" y="607"/>
                  </a:cubicBezTo>
                  <a:cubicBezTo>
                    <a:pt x="386" y="607"/>
                    <a:pt x="462" y="582"/>
                    <a:pt x="526" y="525"/>
                  </a:cubicBezTo>
                  <a:cubicBezTo>
                    <a:pt x="638" y="402"/>
                    <a:pt x="638" y="222"/>
                    <a:pt x="526" y="98"/>
                  </a:cubicBezTo>
                  <a:cubicBezTo>
                    <a:pt x="466" y="31"/>
                    <a:pt x="388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1531275" y="3697575"/>
              <a:ext cx="17725" cy="15275"/>
            </a:xfrm>
            <a:custGeom>
              <a:avLst/>
              <a:gdLst/>
              <a:ahLst/>
              <a:cxnLst/>
              <a:rect l="l" t="t" r="r" b="b"/>
              <a:pathLst>
                <a:path w="709" h="611" extrusionOk="0">
                  <a:moveTo>
                    <a:pt x="315" y="1"/>
                  </a:moveTo>
                  <a:cubicBezTo>
                    <a:pt x="147" y="1"/>
                    <a:pt x="1" y="136"/>
                    <a:pt x="1" y="304"/>
                  </a:cubicBezTo>
                  <a:cubicBezTo>
                    <a:pt x="1" y="489"/>
                    <a:pt x="149" y="611"/>
                    <a:pt x="307" y="611"/>
                  </a:cubicBezTo>
                  <a:cubicBezTo>
                    <a:pt x="380" y="611"/>
                    <a:pt x="454" y="585"/>
                    <a:pt x="518" y="529"/>
                  </a:cubicBezTo>
                  <a:cubicBezTo>
                    <a:pt x="709" y="338"/>
                    <a:pt x="585" y="12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1578225" y="3832600"/>
              <a:ext cx="26600" cy="22875"/>
            </a:xfrm>
            <a:custGeom>
              <a:avLst/>
              <a:gdLst/>
              <a:ahLst/>
              <a:cxnLst/>
              <a:rect l="l" t="t" r="r" b="b"/>
              <a:pathLst>
                <a:path w="1064" h="915" extrusionOk="0">
                  <a:moveTo>
                    <a:pt x="516" y="0"/>
                  </a:moveTo>
                  <a:cubicBezTo>
                    <a:pt x="346" y="0"/>
                    <a:pt x="174" y="93"/>
                    <a:pt x="90" y="277"/>
                  </a:cubicBezTo>
                  <a:cubicBezTo>
                    <a:pt x="0" y="502"/>
                    <a:pt x="101" y="772"/>
                    <a:pt x="326" y="873"/>
                  </a:cubicBezTo>
                  <a:cubicBezTo>
                    <a:pt x="389" y="902"/>
                    <a:pt x="453" y="915"/>
                    <a:pt x="515" y="915"/>
                  </a:cubicBezTo>
                  <a:cubicBezTo>
                    <a:pt x="815" y="915"/>
                    <a:pt x="1064" y="605"/>
                    <a:pt x="933" y="288"/>
                  </a:cubicBezTo>
                  <a:cubicBezTo>
                    <a:pt x="860" y="96"/>
                    <a:pt x="689" y="0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1691800" y="3834925"/>
              <a:ext cx="27825" cy="22800"/>
            </a:xfrm>
            <a:custGeom>
              <a:avLst/>
              <a:gdLst/>
              <a:ahLst/>
              <a:cxnLst/>
              <a:rect l="l" t="t" r="r" b="b"/>
              <a:pathLst>
                <a:path w="1113" h="912" extrusionOk="0">
                  <a:moveTo>
                    <a:pt x="547" y="0"/>
                  </a:moveTo>
                  <a:cubicBezTo>
                    <a:pt x="247" y="0"/>
                    <a:pt x="1" y="303"/>
                    <a:pt x="123" y="623"/>
                  </a:cubicBezTo>
                  <a:cubicBezTo>
                    <a:pt x="192" y="804"/>
                    <a:pt x="367" y="912"/>
                    <a:pt x="551" y="912"/>
                  </a:cubicBezTo>
                  <a:cubicBezTo>
                    <a:pt x="607" y="912"/>
                    <a:pt x="664" y="902"/>
                    <a:pt x="719" y="881"/>
                  </a:cubicBezTo>
                  <a:cubicBezTo>
                    <a:pt x="1101" y="735"/>
                    <a:pt x="1112" y="207"/>
                    <a:pt x="730" y="38"/>
                  </a:cubicBezTo>
                  <a:cubicBezTo>
                    <a:pt x="669" y="12"/>
                    <a:pt x="607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1774400" y="3756075"/>
              <a:ext cx="27825" cy="22725"/>
            </a:xfrm>
            <a:custGeom>
              <a:avLst/>
              <a:gdLst/>
              <a:ahLst/>
              <a:cxnLst/>
              <a:rect l="l" t="t" r="r" b="b"/>
              <a:pathLst>
                <a:path w="1113" h="909" extrusionOk="0">
                  <a:moveTo>
                    <a:pt x="559" y="1"/>
                  </a:moveTo>
                  <a:cubicBezTo>
                    <a:pt x="505" y="1"/>
                    <a:pt x="449" y="11"/>
                    <a:pt x="394" y="33"/>
                  </a:cubicBezTo>
                  <a:cubicBezTo>
                    <a:pt x="12" y="179"/>
                    <a:pt x="0" y="707"/>
                    <a:pt x="371" y="865"/>
                  </a:cubicBezTo>
                  <a:cubicBezTo>
                    <a:pt x="435" y="895"/>
                    <a:pt x="500" y="909"/>
                    <a:pt x="565" y="909"/>
                  </a:cubicBezTo>
                  <a:cubicBezTo>
                    <a:pt x="740" y="909"/>
                    <a:pt x="904" y="804"/>
                    <a:pt x="978" y="640"/>
                  </a:cubicBezTo>
                  <a:cubicBezTo>
                    <a:pt x="1112" y="324"/>
                    <a:pt x="864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1776725" y="3641900"/>
              <a:ext cx="26650" cy="22775"/>
            </a:xfrm>
            <a:custGeom>
              <a:avLst/>
              <a:gdLst/>
              <a:ahLst/>
              <a:cxnLst/>
              <a:rect l="l" t="t" r="r" b="b"/>
              <a:pathLst>
                <a:path w="1066" h="911" extrusionOk="0">
                  <a:moveTo>
                    <a:pt x="552" y="0"/>
                  </a:moveTo>
                  <a:cubicBezTo>
                    <a:pt x="386" y="0"/>
                    <a:pt x="220" y="90"/>
                    <a:pt x="143" y="271"/>
                  </a:cubicBezTo>
                  <a:cubicBezTo>
                    <a:pt x="0" y="587"/>
                    <a:pt x="247" y="910"/>
                    <a:pt x="552" y="910"/>
                  </a:cubicBezTo>
                  <a:cubicBezTo>
                    <a:pt x="606" y="910"/>
                    <a:pt x="661" y="900"/>
                    <a:pt x="717" y="879"/>
                  </a:cubicBezTo>
                  <a:cubicBezTo>
                    <a:pt x="953" y="789"/>
                    <a:pt x="1065" y="519"/>
                    <a:pt x="975" y="294"/>
                  </a:cubicBezTo>
                  <a:cubicBezTo>
                    <a:pt x="901" y="99"/>
                    <a:pt x="726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1697450" y="3559650"/>
              <a:ext cx="26650" cy="22800"/>
            </a:xfrm>
            <a:custGeom>
              <a:avLst/>
              <a:gdLst/>
              <a:ahLst/>
              <a:cxnLst/>
              <a:rect l="l" t="t" r="r" b="b"/>
              <a:pathLst>
                <a:path w="1066" h="912" extrusionOk="0">
                  <a:moveTo>
                    <a:pt x="547" y="1"/>
                  </a:moveTo>
                  <a:cubicBezTo>
                    <a:pt x="243" y="1"/>
                    <a:pt x="0" y="310"/>
                    <a:pt x="122" y="627"/>
                  </a:cubicBezTo>
                  <a:cubicBezTo>
                    <a:pt x="201" y="815"/>
                    <a:pt x="377" y="911"/>
                    <a:pt x="552" y="911"/>
                  </a:cubicBezTo>
                  <a:cubicBezTo>
                    <a:pt x="723" y="911"/>
                    <a:pt x="893" y="821"/>
                    <a:pt x="976" y="638"/>
                  </a:cubicBezTo>
                  <a:cubicBezTo>
                    <a:pt x="1066" y="402"/>
                    <a:pt x="965" y="144"/>
                    <a:pt x="740" y="43"/>
                  </a:cubicBezTo>
                  <a:cubicBezTo>
                    <a:pt x="675" y="14"/>
                    <a:pt x="610" y="1"/>
                    <a:pt x="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1582725" y="3557275"/>
              <a:ext cx="27775" cy="22775"/>
            </a:xfrm>
            <a:custGeom>
              <a:avLst/>
              <a:gdLst/>
              <a:ahLst/>
              <a:cxnLst/>
              <a:rect l="l" t="t" r="r" b="b"/>
              <a:pathLst>
                <a:path w="1111" h="911" extrusionOk="0">
                  <a:moveTo>
                    <a:pt x="564" y="1"/>
                  </a:moveTo>
                  <a:cubicBezTo>
                    <a:pt x="508" y="1"/>
                    <a:pt x="450" y="12"/>
                    <a:pt x="393" y="36"/>
                  </a:cubicBezTo>
                  <a:cubicBezTo>
                    <a:pt x="11" y="183"/>
                    <a:pt x="0" y="711"/>
                    <a:pt x="382" y="868"/>
                  </a:cubicBezTo>
                  <a:cubicBezTo>
                    <a:pt x="446" y="897"/>
                    <a:pt x="509" y="910"/>
                    <a:pt x="571" y="910"/>
                  </a:cubicBezTo>
                  <a:cubicBezTo>
                    <a:pt x="868" y="910"/>
                    <a:pt x="1111" y="603"/>
                    <a:pt x="989" y="295"/>
                  </a:cubicBezTo>
                  <a:cubicBezTo>
                    <a:pt x="912" y="115"/>
                    <a:pt x="744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1500150" y="3636225"/>
              <a:ext cx="27775" cy="22825"/>
            </a:xfrm>
            <a:custGeom>
              <a:avLst/>
              <a:gdLst/>
              <a:ahLst/>
              <a:cxnLst/>
              <a:rect l="l" t="t" r="r" b="b"/>
              <a:pathLst>
                <a:path w="1111" h="913" extrusionOk="0">
                  <a:moveTo>
                    <a:pt x="558" y="0"/>
                  </a:moveTo>
                  <a:cubicBezTo>
                    <a:pt x="379" y="0"/>
                    <a:pt x="211" y="105"/>
                    <a:pt x="144" y="274"/>
                  </a:cubicBezTo>
                  <a:cubicBezTo>
                    <a:pt x="0" y="589"/>
                    <a:pt x="247" y="913"/>
                    <a:pt x="552" y="913"/>
                  </a:cubicBezTo>
                  <a:cubicBezTo>
                    <a:pt x="606" y="913"/>
                    <a:pt x="662" y="903"/>
                    <a:pt x="717" y="881"/>
                  </a:cubicBezTo>
                  <a:cubicBezTo>
                    <a:pt x="1099" y="735"/>
                    <a:pt x="1111" y="206"/>
                    <a:pt x="740" y="38"/>
                  </a:cubicBezTo>
                  <a:cubicBezTo>
                    <a:pt x="680" y="12"/>
                    <a:pt x="619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1498950" y="3750475"/>
              <a:ext cx="26675" cy="22550"/>
            </a:xfrm>
            <a:custGeom>
              <a:avLst/>
              <a:gdLst/>
              <a:ahLst/>
              <a:cxnLst/>
              <a:rect l="l" t="t" r="r" b="b"/>
              <a:pathLst>
                <a:path w="1067" h="902" extrusionOk="0">
                  <a:moveTo>
                    <a:pt x="514" y="0"/>
                  </a:moveTo>
                  <a:cubicBezTo>
                    <a:pt x="460" y="0"/>
                    <a:pt x="405" y="10"/>
                    <a:pt x="349" y="32"/>
                  </a:cubicBezTo>
                  <a:cubicBezTo>
                    <a:pt x="113" y="122"/>
                    <a:pt x="1" y="380"/>
                    <a:pt x="91" y="617"/>
                  </a:cubicBezTo>
                  <a:cubicBezTo>
                    <a:pt x="165" y="806"/>
                    <a:pt x="340" y="902"/>
                    <a:pt x="514" y="902"/>
                  </a:cubicBezTo>
                  <a:cubicBezTo>
                    <a:pt x="680" y="902"/>
                    <a:pt x="846" y="815"/>
                    <a:pt x="923" y="639"/>
                  </a:cubicBezTo>
                  <a:cubicBezTo>
                    <a:pt x="1066" y="324"/>
                    <a:pt x="81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1511875" y="3832675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75" y="1"/>
                  </a:moveTo>
                  <a:cubicBezTo>
                    <a:pt x="137" y="1"/>
                    <a:pt x="98" y="16"/>
                    <a:pt x="68" y="49"/>
                  </a:cubicBezTo>
                  <a:cubicBezTo>
                    <a:pt x="1" y="105"/>
                    <a:pt x="1" y="207"/>
                    <a:pt x="68" y="263"/>
                  </a:cubicBezTo>
                  <a:cubicBezTo>
                    <a:pt x="97" y="291"/>
                    <a:pt x="133" y="304"/>
                    <a:pt x="169" y="304"/>
                  </a:cubicBezTo>
                  <a:cubicBezTo>
                    <a:pt x="248" y="304"/>
                    <a:pt x="327" y="243"/>
                    <a:pt x="327" y="150"/>
                  </a:cubicBezTo>
                  <a:cubicBezTo>
                    <a:pt x="327" y="60"/>
                    <a:pt x="252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1643425" y="3890000"/>
              <a:ext cx="9025" cy="7725"/>
            </a:xfrm>
            <a:custGeom>
              <a:avLst/>
              <a:gdLst/>
              <a:ahLst/>
              <a:cxnLst/>
              <a:rect l="l" t="t" r="r" b="b"/>
              <a:pathLst>
                <a:path w="361" h="309" extrusionOk="0">
                  <a:moveTo>
                    <a:pt x="152" y="1"/>
                  </a:moveTo>
                  <a:cubicBezTo>
                    <a:pt x="75" y="1"/>
                    <a:pt x="0" y="61"/>
                    <a:pt x="0" y="151"/>
                  </a:cubicBezTo>
                  <a:cubicBezTo>
                    <a:pt x="0" y="230"/>
                    <a:pt x="68" y="297"/>
                    <a:pt x="147" y="308"/>
                  </a:cubicBezTo>
                  <a:cubicBezTo>
                    <a:pt x="281" y="308"/>
                    <a:pt x="360" y="140"/>
                    <a:pt x="259" y="50"/>
                  </a:cubicBezTo>
                  <a:cubicBezTo>
                    <a:pt x="229" y="16"/>
                    <a:pt x="190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1775525" y="3838100"/>
              <a:ext cx="10150" cy="7550"/>
            </a:xfrm>
            <a:custGeom>
              <a:avLst/>
              <a:gdLst/>
              <a:ahLst/>
              <a:cxnLst/>
              <a:rect l="l" t="t" r="r" b="b"/>
              <a:pathLst>
                <a:path w="406" h="302" extrusionOk="0">
                  <a:moveTo>
                    <a:pt x="203" y="1"/>
                  </a:moveTo>
                  <a:cubicBezTo>
                    <a:pt x="68" y="1"/>
                    <a:pt x="0" y="158"/>
                    <a:pt x="102" y="259"/>
                  </a:cubicBezTo>
                  <a:cubicBezTo>
                    <a:pt x="130" y="288"/>
                    <a:pt x="169" y="302"/>
                    <a:pt x="208" y="302"/>
                  </a:cubicBezTo>
                  <a:cubicBezTo>
                    <a:pt x="248" y="302"/>
                    <a:pt x="287" y="288"/>
                    <a:pt x="315" y="259"/>
                  </a:cubicBezTo>
                  <a:cubicBezTo>
                    <a:pt x="405" y="158"/>
                    <a:pt x="338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1833150" y="37075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207" y="0"/>
                  </a:moveTo>
                  <a:cubicBezTo>
                    <a:pt x="170" y="0"/>
                    <a:pt x="133" y="13"/>
                    <a:pt x="101" y="41"/>
                  </a:cubicBezTo>
                  <a:cubicBezTo>
                    <a:pt x="0" y="131"/>
                    <a:pt x="68" y="300"/>
                    <a:pt x="202" y="300"/>
                  </a:cubicBezTo>
                  <a:cubicBezTo>
                    <a:pt x="208" y="301"/>
                    <a:pt x="214" y="301"/>
                    <a:pt x="220" y="301"/>
                  </a:cubicBezTo>
                  <a:cubicBezTo>
                    <a:pt x="291" y="301"/>
                    <a:pt x="349" y="237"/>
                    <a:pt x="360" y="154"/>
                  </a:cubicBezTo>
                  <a:cubicBezTo>
                    <a:pt x="360" y="61"/>
                    <a:pt x="286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1782275" y="3574675"/>
              <a:ext cx="7875" cy="7775"/>
            </a:xfrm>
            <a:custGeom>
              <a:avLst/>
              <a:gdLst/>
              <a:ahLst/>
              <a:cxnLst/>
              <a:rect l="l" t="t" r="r" b="b"/>
              <a:pathLst>
                <a:path w="315" h="311" extrusionOk="0">
                  <a:moveTo>
                    <a:pt x="153" y="0"/>
                  </a:moveTo>
                  <a:cubicBezTo>
                    <a:pt x="76" y="0"/>
                    <a:pt x="0" y="63"/>
                    <a:pt x="0" y="161"/>
                  </a:cubicBezTo>
                  <a:cubicBezTo>
                    <a:pt x="0" y="251"/>
                    <a:pt x="75" y="311"/>
                    <a:pt x="152" y="311"/>
                  </a:cubicBezTo>
                  <a:cubicBezTo>
                    <a:pt x="190" y="311"/>
                    <a:pt x="229" y="296"/>
                    <a:pt x="259" y="262"/>
                  </a:cubicBezTo>
                  <a:cubicBezTo>
                    <a:pt x="315" y="206"/>
                    <a:pt x="315" y="105"/>
                    <a:pt x="259" y="49"/>
                  </a:cubicBezTo>
                  <a:cubicBezTo>
                    <a:pt x="229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1651000" y="3517700"/>
              <a:ext cx="7900" cy="7325"/>
            </a:xfrm>
            <a:custGeom>
              <a:avLst/>
              <a:gdLst/>
              <a:ahLst/>
              <a:cxnLst/>
              <a:rect l="l" t="t" r="r" b="b"/>
              <a:pathLst>
                <a:path w="316" h="293" extrusionOk="0">
                  <a:moveTo>
                    <a:pt x="160" y="0"/>
                  </a:moveTo>
                  <a:cubicBezTo>
                    <a:pt x="88" y="0"/>
                    <a:pt x="18" y="45"/>
                    <a:pt x="12" y="135"/>
                  </a:cubicBezTo>
                  <a:cubicBezTo>
                    <a:pt x="1" y="225"/>
                    <a:pt x="68" y="293"/>
                    <a:pt x="158" y="293"/>
                  </a:cubicBezTo>
                  <a:cubicBezTo>
                    <a:pt x="237" y="293"/>
                    <a:pt x="304" y="225"/>
                    <a:pt x="316" y="147"/>
                  </a:cubicBezTo>
                  <a:lnTo>
                    <a:pt x="316" y="135"/>
                  </a:lnTo>
                  <a:cubicBezTo>
                    <a:pt x="304" y="45"/>
                    <a:pt x="231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1517775" y="3569325"/>
              <a:ext cx="7900" cy="7600"/>
            </a:xfrm>
            <a:custGeom>
              <a:avLst/>
              <a:gdLst/>
              <a:ahLst/>
              <a:cxnLst/>
              <a:rect l="l" t="t" r="r" b="b"/>
              <a:pathLst>
                <a:path w="316" h="304" extrusionOk="0">
                  <a:moveTo>
                    <a:pt x="153" y="0"/>
                  </a:moveTo>
                  <a:cubicBezTo>
                    <a:pt x="76" y="0"/>
                    <a:pt x="1" y="60"/>
                    <a:pt x="1" y="150"/>
                  </a:cubicBezTo>
                  <a:cubicBezTo>
                    <a:pt x="1" y="243"/>
                    <a:pt x="80" y="304"/>
                    <a:pt x="159" y="304"/>
                  </a:cubicBezTo>
                  <a:cubicBezTo>
                    <a:pt x="195" y="304"/>
                    <a:pt x="231" y="291"/>
                    <a:pt x="260" y="263"/>
                  </a:cubicBezTo>
                  <a:cubicBezTo>
                    <a:pt x="316" y="206"/>
                    <a:pt x="316" y="105"/>
                    <a:pt x="260" y="49"/>
                  </a:cubicBezTo>
                  <a:cubicBezTo>
                    <a:pt x="230" y="15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1460250" y="3699825"/>
              <a:ext cx="8950" cy="7800"/>
            </a:xfrm>
            <a:custGeom>
              <a:avLst/>
              <a:gdLst/>
              <a:ahLst/>
              <a:cxnLst/>
              <a:rect l="l" t="t" r="r" b="b"/>
              <a:pathLst>
                <a:path w="358" h="312" extrusionOk="0">
                  <a:moveTo>
                    <a:pt x="166" y="1"/>
                  </a:moveTo>
                  <a:cubicBezTo>
                    <a:pt x="76" y="1"/>
                    <a:pt x="9" y="68"/>
                    <a:pt x="9" y="158"/>
                  </a:cubicBezTo>
                  <a:cubicBezTo>
                    <a:pt x="1" y="251"/>
                    <a:pt x="78" y="311"/>
                    <a:pt x="156" y="311"/>
                  </a:cubicBezTo>
                  <a:cubicBezTo>
                    <a:pt x="192" y="311"/>
                    <a:pt x="228" y="299"/>
                    <a:pt x="256" y="270"/>
                  </a:cubicBezTo>
                  <a:cubicBezTo>
                    <a:pt x="357" y="169"/>
                    <a:pt x="301" y="12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1551675" y="3904675"/>
              <a:ext cx="18425" cy="15250"/>
            </a:xfrm>
            <a:custGeom>
              <a:avLst/>
              <a:gdLst/>
              <a:ahLst/>
              <a:cxnLst/>
              <a:rect l="l" t="t" r="r" b="b"/>
              <a:pathLst>
                <a:path w="737" h="610" extrusionOk="0">
                  <a:moveTo>
                    <a:pt x="381" y="0"/>
                  </a:moveTo>
                  <a:cubicBezTo>
                    <a:pt x="261" y="0"/>
                    <a:pt x="146" y="72"/>
                    <a:pt x="95" y="182"/>
                  </a:cubicBezTo>
                  <a:cubicBezTo>
                    <a:pt x="0" y="392"/>
                    <a:pt x="163" y="609"/>
                    <a:pt x="366" y="609"/>
                  </a:cubicBezTo>
                  <a:cubicBezTo>
                    <a:pt x="402" y="609"/>
                    <a:pt x="440" y="602"/>
                    <a:pt x="478" y="587"/>
                  </a:cubicBezTo>
                  <a:cubicBezTo>
                    <a:pt x="736" y="486"/>
                    <a:pt x="736" y="137"/>
                    <a:pt x="500" y="25"/>
                  </a:cubicBezTo>
                  <a:cubicBezTo>
                    <a:pt x="461" y="8"/>
                    <a:pt x="421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1723650" y="3908075"/>
              <a:ext cx="18450" cy="15400"/>
            </a:xfrm>
            <a:custGeom>
              <a:avLst/>
              <a:gdLst/>
              <a:ahLst/>
              <a:cxnLst/>
              <a:rect l="l" t="t" r="r" b="b"/>
              <a:pathLst>
                <a:path w="738" h="616" extrusionOk="0">
                  <a:moveTo>
                    <a:pt x="374" y="0"/>
                  </a:moveTo>
                  <a:cubicBezTo>
                    <a:pt x="170" y="0"/>
                    <a:pt x="0" y="209"/>
                    <a:pt x="85" y="417"/>
                  </a:cubicBezTo>
                  <a:cubicBezTo>
                    <a:pt x="129" y="540"/>
                    <a:pt x="249" y="615"/>
                    <a:pt x="374" y="615"/>
                  </a:cubicBezTo>
                  <a:cubicBezTo>
                    <a:pt x="409" y="615"/>
                    <a:pt x="445" y="609"/>
                    <a:pt x="479" y="597"/>
                  </a:cubicBezTo>
                  <a:cubicBezTo>
                    <a:pt x="726" y="496"/>
                    <a:pt x="737" y="136"/>
                    <a:pt x="490" y="24"/>
                  </a:cubicBezTo>
                  <a:cubicBezTo>
                    <a:pt x="451" y="8"/>
                    <a:pt x="41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1847475" y="3789775"/>
              <a:ext cx="18700" cy="15275"/>
            </a:xfrm>
            <a:custGeom>
              <a:avLst/>
              <a:gdLst/>
              <a:ahLst/>
              <a:cxnLst/>
              <a:rect l="l" t="t" r="r" b="b"/>
              <a:pathLst>
                <a:path w="748" h="611" extrusionOk="0">
                  <a:moveTo>
                    <a:pt x="375" y="0"/>
                  </a:moveTo>
                  <a:cubicBezTo>
                    <a:pt x="338" y="0"/>
                    <a:pt x="298" y="7"/>
                    <a:pt x="259" y="23"/>
                  </a:cubicBezTo>
                  <a:cubicBezTo>
                    <a:pt x="12" y="124"/>
                    <a:pt x="0" y="472"/>
                    <a:pt x="248" y="585"/>
                  </a:cubicBezTo>
                  <a:cubicBezTo>
                    <a:pt x="289" y="602"/>
                    <a:pt x="332" y="611"/>
                    <a:pt x="373" y="611"/>
                  </a:cubicBezTo>
                  <a:cubicBezTo>
                    <a:pt x="492" y="611"/>
                    <a:pt x="603" y="544"/>
                    <a:pt x="652" y="427"/>
                  </a:cubicBezTo>
                  <a:cubicBezTo>
                    <a:pt x="748" y="218"/>
                    <a:pt x="585" y="0"/>
                    <a:pt x="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1851225" y="3618600"/>
              <a:ext cx="17625" cy="15200"/>
            </a:xfrm>
            <a:custGeom>
              <a:avLst/>
              <a:gdLst/>
              <a:ahLst/>
              <a:cxnLst/>
              <a:rect l="l" t="t" r="r" b="b"/>
              <a:pathLst>
                <a:path w="705" h="608" extrusionOk="0">
                  <a:moveTo>
                    <a:pt x="364" y="0"/>
                  </a:moveTo>
                  <a:cubicBezTo>
                    <a:pt x="253" y="0"/>
                    <a:pt x="141" y="60"/>
                    <a:pt x="87" y="180"/>
                  </a:cubicBezTo>
                  <a:cubicBezTo>
                    <a:pt x="1" y="390"/>
                    <a:pt x="157" y="608"/>
                    <a:pt x="364" y="608"/>
                  </a:cubicBezTo>
                  <a:cubicBezTo>
                    <a:pt x="402" y="608"/>
                    <a:pt x="441" y="601"/>
                    <a:pt x="480" y="585"/>
                  </a:cubicBezTo>
                  <a:cubicBezTo>
                    <a:pt x="626" y="529"/>
                    <a:pt x="705" y="349"/>
                    <a:pt x="649" y="192"/>
                  </a:cubicBezTo>
                  <a:cubicBezTo>
                    <a:pt x="597" y="65"/>
                    <a:pt x="48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1732100" y="3495075"/>
              <a:ext cx="17875" cy="15350"/>
            </a:xfrm>
            <a:custGeom>
              <a:avLst/>
              <a:gdLst/>
              <a:ahLst/>
              <a:cxnLst/>
              <a:rect l="l" t="t" r="r" b="b"/>
              <a:pathLst>
                <a:path w="715" h="614" extrusionOk="0">
                  <a:moveTo>
                    <a:pt x="364" y="1"/>
                  </a:moveTo>
                  <a:cubicBezTo>
                    <a:pt x="164" y="1"/>
                    <a:pt x="1" y="208"/>
                    <a:pt x="85" y="422"/>
                  </a:cubicBezTo>
                  <a:cubicBezTo>
                    <a:pt x="136" y="549"/>
                    <a:pt x="253" y="613"/>
                    <a:pt x="369" y="613"/>
                  </a:cubicBezTo>
                  <a:cubicBezTo>
                    <a:pt x="481" y="613"/>
                    <a:pt x="592" y="554"/>
                    <a:pt x="647" y="433"/>
                  </a:cubicBezTo>
                  <a:cubicBezTo>
                    <a:pt x="714" y="276"/>
                    <a:pt x="647" y="96"/>
                    <a:pt x="489" y="29"/>
                  </a:cubicBezTo>
                  <a:cubicBezTo>
                    <a:pt x="447" y="9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1560500" y="3491675"/>
              <a:ext cx="18200" cy="15225"/>
            </a:xfrm>
            <a:custGeom>
              <a:avLst/>
              <a:gdLst/>
              <a:ahLst/>
              <a:cxnLst/>
              <a:rect l="l" t="t" r="r" b="b"/>
              <a:pathLst>
                <a:path w="728" h="609" extrusionOk="0">
                  <a:moveTo>
                    <a:pt x="358" y="0"/>
                  </a:moveTo>
                  <a:cubicBezTo>
                    <a:pt x="325" y="0"/>
                    <a:pt x="291" y="6"/>
                    <a:pt x="259" y="18"/>
                  </a:cubicBezTo>
                  <a:cubicBezTo>
                    <a:pt x="1" y="120"/>
                    <a:pt x="1" y="479"/>
                    <a:pt x="248" y="581"/>
                  </a:cubicBezTo>
                  <a:cubicBezTo>
                    <a:pt x="290" y="600"/>
                    <a:pt x="333" y="608"/>
                    <a:pt x="373" y="608"/>
                  </a:cubicBezTo>
                  <a:cubicBezTo>
                    <a:pt x="570" y="608"/>
                    <a:pt x="727" y="403"/>
                    <a:pt x="653" y="198"/>
                  </a:cubicBezTo>
                  <a:cubicBezTo>
                    <a:pt x="600" y="75"/>
                    <a:pt x="479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1436150" y="3610075"/>
              <a:ext cx="18700" cy="15300"/>
            </a:xfrm>
            <a:custGeom>
              <a:avLst/>
              <a:gdLst/>
              <a:ahLst/>
              <a:cxnLst/>
              <a:rect l="l" t="t" r="r" b="b"/>
              <a:pathLst>
                <a:path w="748" h="612" extrusionOk="0">
                  <a:moveTo>
                    <a:pt x="375" y="1"/>
                  </a:moveTo>
                  <a:cubicBezTo>
                    <a:pt x="257" y="1"/>
                    <a:pt x="145" y="68"/>
                    <a:pt x="96" y="184"/>
                  </a:cubicBezTo>
                  <a:cubicBezTo>
                    <a:pt x="0" y="394"/>
                    <a:pt x="163" y="611"/>
                    <a:pt x="373" y="611"/>
                  </a:cubicBezTo>
                  <a:cubicBezTo>
                    <a:pt x="410" y="611"/>
                    <a:pt x="450" y="604"/>
                    <a:pt x="489" y="589"/>
                  </a:cubicBezTo>
                  <a:cubicBezTo>
                    <a:pt x="736" y="488"/>
                    <a:pt x="748" y="139"/>
                    <a:pt x="500" y="27"/>
                  </a:cubicBezTo>
                  <a:cubicBezTo>
                    <a:pt x="459" y="9"/>
                    <a:pt x="417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1430450" y="3781300"/>
              <a:ext cx="20200" cy="15425"/>
            </a:xfrm>
            <a:custGeom>
              <a:avLst/>
              <a:gdLst/>
              <a:ahLst/>
              <a:cxnLst/>
              <a:rect l="l" t="t" r="r" b="b"/>
              <a:pathLst>
                <a:path w="808" h="617" extrusionOk="0">
                  <a:moveTo>
                    <a:pt x="463" y="0"/>
                  </a:moveTo>
                  <a:cubicBezTo>
                    <a:pt x="424" y="0"/>
                    <a:pt x="385" y="8"/>
                    <a:pt x="346" y="24"/>
                  </a:cubicBezTo>
                  <a:cubicBezTo>
                    <a:pt x="1" y="143"/>
                    <a:pt x="140" y="616"/>
                    <a:pt x="438" y="616"/>
                  </a:cubicBezTo>
                  <a:cubicBezTo>
                    <a:pt x="480" y="616"/>
                    <a:pt x="524" y="607"/>
                    <a:pt x="571" y="587"/>
                  </a:cubicBezTo>
                  <a:cubicBezTo>
                    <a:pt x="728" y="530"/>
                    <a:pt x="807" y="350"/>
                    <a:pt x="740" y="193"/>
                  </a:cubicBezTo>
                  <a:cubicBezTo>
                    <a:pt x="697" y="74"/>
                    <a:pt x="584" y="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1457925" y="3884300"/>
              <a:ext cx="8175" cy="7600"/>
            </a:xfrm>
            <a:custGeom>
              <a:avLst/>
              <a:gdLst/>
              <a:ahLst/>
              <a:cxnLst/>
              <a:rect l="l" t="t" r="r" b="b"/>
              <a:pathLst>
                <a:path w="327" h="304" extrusionOk="0">
                  <a:moveTo>
                    <a:pt x="168" y="1"/>
                  </a:moveTo>
                  <a:cubicBezTo>
                    <a:pt x="132" y="1"/>
                    <a:pt x="96" y="13"/>
                    <a:pt x="68" y="42"/>
                  </a:cubicBezTo>
                  <a:cubicBezTo>
                    <a:pt x="0" y="109"/>
                    <a:pt x="0" y="199"/>
                    <a:pt x="68" y="255"/>
                  </a:cubicBezTo>
                  <a:cubicBezTo>
                    <a:pt x="98" y="289"/>
                    <a:pt x="137" y="304"/>
                    <a:pt x="175" y="304"/>
                  </a:cubicBezTo>
                  <a:cubicBezTo>
                    <a:pt x="251" y="304"/>
                    <a:pt x="326" y="244"/>
                    <a:pt x="326" y="154"/>
                  </a:cubicBezTo>
                  <a:cubicBezTo>
                    <a:pt x="326" y="61"/>
                    <a:pt x="247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1642025" y="3964500"/>
              <a:ext cx="8725" cy="7700"/>
            </a:xfrm>
            <a:custGeom>
              <a:avLst/>
              <a:gdLst/>
              <a:ahLst/>
              <a:cxnLst/>
              <a:rect l="l" t="t" r="r" b="b"/>
              <a:pathLst>
                <a:path w="349" h="308" extrusionOk="0">
                  <a:moveTo>
                    <a:pt x="152" y="0"/>
                  </a:moveTo>
                  <a:cubicBezTo>
                    <a:pt x="75" y="0"/>
                    <a:pt x="0" y="60"/>
                    <a:pt x="0" y="150"/>
                  </a:cubicBezTo>
                  <a:cubicBezTo>
                    <a:pt x="0" y="240"/>
                    <a:pt x="68" y="308"/>
                    <a:pt x="146" y="308"/>
                  </a:cubicBezTo>
                  <a:cubicBezTo>
                    <a:pt x="281" y="308"/>
                    <a:pt x="349" y="150"/>
                    <a:pt x="259" y="49"/>
                  </a:cubicBezTo>
                  <a:cubicBezTo>
                    <a:pt x="229" y="15"/>
                    <a:pt x="190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1828350" y="3891850"/>
              <a:ext cx="8475" cy="7700"/>
            </a:xfrm>
            <a:custGeom>
              <a:avLst/>
              <a:gdLst/>
              <a:ahLst/>
              <a:cxnLst/>
              <a:rect l="l" t="t" r="r" b="b"/>
              <a:pathLst>
                <a:path w="339" h="308" extrusionOk="0">
                  <a:moveTo>
                    <a:pt x="164" y="1"/>
                  </a:moveTo>
                  <a:cubicBezTo>
                    <a:pt x="125" y="1"/>
                    <a:pt x="85" y="15"/>
                    <a:pt x="57" y="43"/>
                  </a:cubicBezTo>
                  <a:cubicBezTo>
                    <a:pt x="1" y="99"/>
                    <a:pt x="1" y="201"/>
                    <a:pt x="57" y="257"/>
                  </a:cubicBezTo>
                  <a:cubicBezTo>
                    <a:pt x="85" y="290"/>
                    <a:pt x="125" y="307"/>
                    <a:pt x="164" y="307"/>
                  </a:cubicBezTo>
                  <a:cubicBezTo>
                    <a:pt x="203" y="307"/>
                    <a:pt x="243" y="290"/>
                    <a:pt x="271" y="257"/>
                  </a:cubicBezTo>
                  <a:cubicBezTo>
                    <a:pt x="338" y="201"/>
                    <a:pt x="338" y="99"/>
                    <a:pt x="271" y="43"/>
                  </a:cubicBezTo>
                  <a:cubicBezTo>
                    <a:pt x="243" y="15"/>
                    <a:pt x="20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1835200" y="3523425"/>
              <a:ext cx="9200" cy="7375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206" y="0"/>
                  </a:moveTo>
                  <a:cubicBezTo>
                    <a:pt x="93" y="0"/>
                    <a:pt x="1" y="132"/>
                    <a:pt x="87" y="244"/>
                  </a:cubicBezTo>
                  <a:cubicBezTo>
                    <a:pt x="115" y="277"/>
                    <a:pt x="154" y="294"/>
                    <a:pt x="193" y="294"/>
                  </a:cubicBezTo>
                  <a:cubicBezTo>
                    <a:pt x="233" y="294"/>
                    <a:pt x="272" y="277"/>
                    <a:pt x="300" y="244"/>
                  </a:cubicBezTo>
                  <a:cubicBezTo>
                    <a:pt x="357" y="187"/>
                    <a:pt x="368" y="98"/>
                    <a:pt x="312" y="41"/>
                  </a:cubicBezTo>
                  <a:cubicBezTo>
                    <a:pt x="277" y="12"/>
                    <a:pt x="241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1651300" y="3442950"/>
              <a:ext cx="9000" cy="7700"/>
            </a:xfrm>
            <a:custGeom>
              <a:avLst/>
              <a:gdLst/>
              <a:ahLst/>
              <a:cxnLst/>
              <a:rect l="l" t="t" r="r" b="b"/>
              <a:pathLst>
                <a:path w="360" h="308" extrusionOk="0">
                  <a:moveTo>
                    <a:pt x="214" y="0"/>
                  </a:moveTo>
                  <a:cubicBezTo>
                    <a:pt x="79" y="0"/>
                    <a:pt x="0" y="157"/>
                    <a:pt x="101" y="259"/>
                  </a:cubicBezTo>
                  <a:cubicBezTo>
                    <a:pt x="131" y="292"/>
                    <a:pt x="170" y="307"/>
                    <a:pt x="208" y="307"/>
                  </a:cubicBezTo>
                  <a:cubicBezTo>
                    <a:pt x="285" y="307"/>
                    <a:pt x="360" y="247"/>
                    <a:pt x="360" y="157"/>
                  </a:cubicBezTo>
                  <a:cubicBezTo>
                    <a:pt x="360" y="67"/>
                    <a:pt x="29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1464675" y="3515525"/>
              <a:ext cx="10125" cy="7550"/>
            </a:xfrm>
            <a:custGeom>
              <a:avLst/>
              <a:gdLst/>
              <a:ahLst/>
              <a:cxnLst/>
              <a:rect l="l" t="t" r="r" b="b"/>
              <a:pathLst>
                <a:path w="405" h="302" extrusionOk="0">
                  <a:moveTo>
                    <a:pt x="204" y="0"/>
                  </a:moveTo>
                  <a:cubicBezTo>
                    <a:pt x="166" y="0"/>
                    <a:pt x="129" y="14"/>
                    <a:pt x="101" y="43"/>
                  </a:cubicBezTo>
                  <a:cubicBezTo>
                    <a:pt x="0" y="144"/>
                    <a:pt x="68" y="301"/>
                    <a:pt x="203" y="301"/>
                  </a:cubicBezTo>
                  <a:cubicBezTo>
                    <a:pt x="337" y="301"/>
                    <a:pt x="405" y="144"/>
                    <a:pt x="315" y="43"/>
                  </a:cubicBezTo>
                  <a:cubicBezTo>
                    <a:pt x="281" y="14"/>
                    <a:pt x="242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1385400" y="3698425"/>
              <a:ext cx="8750" cy="7500"/>
            </a:xfrm>
            <a:custGeom>
              <a:avLst/>
              <a:gdLst/>
              <a:ahLst/>
              <a:cxnLst/>
              <a:rect l="l" t="t" r="r" b="b"/>
              <a:pathLst>
                <a:path w="350" h="300" extrusionOk="0">
                  <a:moveTo>
                    <a:pt x="158" y="0"/>
                  </a:moveTo>
                  <a:cubicBezTo>
                    <a:pt x="68" y="0"/>
                    <a:pt x="1" y="68"/>
                    <a:pt x="1" y="147"/>
                  </a:cubicBezTo>
                  <a:cubicBezTo>
                    <a:pt x="1" y="239"/>
                    <a:pt x="75" y="300"/>
                    <a:pt x="154" y="300"/>
                  </a:cubicBezTo>
                  <a:cubicBezTo>
                    <a:pt x="190" y="300"/>
                    <a:pt x="228" y="287"/>
                    <a:pt x="259" y="259"/>
                  </a:cubicBezTo>
                  <a:cubicBezTo>
                    <a:pt x="349" y="169"/>
                    <a:pt x="293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13"/>
          <p:cNvSpPr/>
          <p:nvPr/>
        </p:nvSpPr>
        <p:spPr>
          <a:xfrm>
            <a:off x="-228802" y="540000"/>
            <a:ext cx="2598286" cy="979023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3"/>
          <p:cNvSpPr/>
          <p:nvPr/>
        </p:nvSpPr>
        <p:spPr>
          <a:xfrm>
            <a:off x="3019426" y="75"/>
            <a:ext cx="6124544" cy="5143378"/>
          </a:xfrm>
          <a:custGeom>
            <a:avLst/>
            <a:gdLst/>
            <a:ahLst/>
            <a:cxnLst/>
            <a:rect l="l" t="t" r="r" b="b"/>
            <a:pathLst>
              <a:path w="69007" h="98518" extrusionOk="0">
                <a:moveTo>
                  <a:pt x="0" y="0"/>
                </a:moveTo>
                <a:lnTo>
                  <a:pt x="0" y="98518"/>
                </a:lnTo>
                <a:lnTo>
                  <a:pt x="69006" y="98518"/>
                </a:lnTo>
                <a:lnTo>
                  <a:pt x="69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13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2A06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569" name="Google Shape;2569;p13"/>
          <p:cNvPicPr preferRelativeResize="0"/>
          <p:nvPr/>
        </p:nvPicPr>
        <p:blipFill rotWithShape="1">
          <a:blip r:embed="rId2">
            <a:alphaModFix/>
          </a:blip>
          <a:srcRect r="3956"/>
          <a:stretch/>
        </p:blipFill>
        <p:spPr>
          <a:xfrm>
            <a:off x="-706350" y="1854112"/>
            <a:ext cx="3725777" cy="382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sz="28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3" r:id="rId10"/>
    <p:sldLayoutId id="2147483664" r:id="rId11"/>
    <p:sldLayoutId id="2147483667" r:id="rId12"/>
    <p:sldLayoutId id="2147483670" r:id="rId13"/>
    <p:sldLayoutId id="2147483671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FAED871-AAE9-B558-44B6-3D93E717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ru-RU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8A39291-9711-1D8F-4190-208111D78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ru-RU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A24F75F-465D-F248-E462-83B2F1916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26B29-4549-4942-B9DD-32DC92891234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F018DAF-C412-9A5F-873E-33E8BDCF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450D768-4401-6FC1-3DDE-1CBCA8601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24454-C6DB-4410-844C-64FC331DEE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68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eatles.co.il/histo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2" name="Google Shape;5412;p29"/>
          <p:cNvSpPr/>
          <p:nvPr/>
        </p:nvSpPr>
        <p:spPr>
          <a:xfrm rot="229348">
            <a:off x="103467" y="805190"/>
            <a:ext cx="3149774" cy="1246695"/>
          </a:xfrm>
          <a:prstGeom prst="rect">
            <a:avLst/>
          </a:prstGeom>
          <a:solidFill>
            <a:srgbClr val="F24600">
              <a:alpha val="36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3" name="Google Shape;5413;p29"/>
          <p:cNvGrpSpPr/>
          <p:nvPr/>
        </p:nvGrpSpPr>
        <p:grpSpPr>
          <a:xfrm>
            <a:off x="4962324" y="2774991"/>
            <a:ext cx="2079064" cy="1698470"/>
            <a:chOff x="2035450" y="1672425"/>
            <a:chExt cx="820175" cy="756950"/>
          </a:xfrm>
        </p:grpSpPr>
        <p:sp>
          <p:nvSpPr>
            <p:cNvPr id="5414" name="Google Shape;5414;p29"/>
            <p:cNvSpPr/>
            <p:nvPr/>
          </p:nvSpPr>
          <p:spPr>
            <a:xfrm>
              <a:off x="2068025" y="1672500"/>
              <a:ext cx="755025" cy="751425"/>
            </a:xfrm>
            <a:custGeom>
              <a:avLst/>
              <a:gdLst/>
              <a:ahLst/>
              <a:cxnLst/>
              <a:rect l="l" t="t" r="r" b="b"/>
              <a:pathLst>
                <a:path w="30201" h="30057" extrusionOk="0">
                  <a:moveTo>
                    <a:pt x="15102" y="13989"/>
                  </a:moveTo>
                  <a:cubicBezTo>
                    <a:pt x="15236" y="13989"/>
                    <a:pt x="15371" y="14015"/>
                    <a:pt x="15500" y="14068"/>
                  </a:cubicBezTo>
                  <a:cubicBezTo>
                    <a:pt x="15889" y="14226"/>
                    <a:pt x="16141" y="14607"/>
                    <a:pt x="16143" y="15026"/>
                  </a:cubicBezTo>
                  <a:cubicBezTo>
                    <a:pt x="16143" y="15600"/>
                    <a:pt x="15678" y="16068"/>
                    <a:pt x="15102" y="16068"/>
                  </a:cubicBezTo>
                  <a:cubicBezTo>
                    <a:pt x="14682" y="16066"/>
                    <a:pt x="14304" y="15813"/>
                    <a:pt x="14143" y="15424"/>
                  </a:cubicBezTo>
                  <a:cubicBezTo>
                    <a:pt x="13983" y="15037"/>
                    <a:pt x="14071" y="14589"/>
                    <a:pt x="14368" y="14292"/>
                  </a:cubicBezTo>
                  <a:cubicBezTo>
                    <a:pt x="14566" y="14094"/>
                    <a:pt x="14832" y="13989"/>
                    <a:pt x="15102" y="13989"/>
                  </a:cubicBezTo>
                  <a:close/>
                  <a:moveTo>
                    <a:pt x="15100" y="0"/>
                  </a:moveTo>
                  <a:cubicBezTo>
                    <a:pt x="15095" y="0"/>
                    <a:pt x="15090" y="0"/>
                    <a:pt x="15084" y="0"/>
                  </a:cubicBezTo>
                  <a:cubicBezTo>
                    <a:pt x="6748" y="9"/>
                    <a:pt x="1" y="6745"/>
                    <a:pt x="10" y="15044"/>
                  </a:cubicBezTo>
                  <a:cubicBezTo>
                    <a:pt x="16" y="23337"/>
                    <a:pt x="6774" y="30057"/>
                    <a:pt x="15101" y="30057"/>
                  </a:cubicBezTo>
                  <a:cubicBezTo>
                    <a:pt x="15106" y="30057"/>
                    <a:pt x="15112" y="30057"/>
                    <a:pt x="15117" y="30057"/>
                  </a:cubicBezTo>
                  <a:cubicBezTo>
                    <a:pt x="23451" y="30046"/>
                    <a:pt x="30200" y="23310"/>
                    <a:pt x="30192" y="15009"/>
                  </a:cubicBezTo>
                  <a:cubicBezTo>
                    <a:pt x="30183" y="6715"/>
                    <a:pt x="23427" y="0"/>
                    <a:pt x="151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9"/>
            <p:cNvSpPr/>
            <p:nvPr/>
          </p:nvSpPr>
          <p:spPr>
            <a:xfrm>
              <a:off x="2035450" y="1672425"/>
              <a:ext cx="820175" cy="756950"/>
            </a:xfrm>
            <a:custGeom>
              <a:avLst/>
              <a:gdLst/>
              <a:ahLst/>
              <a:cxnLst/>
              <a:rect l="l" t="t" r="r" b="b"/>
              <a:pathLst>
                <a:path w="32807" h="30278" extrusionOk="0">
                  <a:moveTo>
                    <a:pt x="16354" y="1"/>
                  </a:moveTo>
                  <a:cubicBezTo>
                    <a:pt x="12361" y="1"/>
                    <a:pt x="8531" y="1578"/>
                    <a:pt x="5697" y="4392"/>
                  </a:cubicBezTo>
                  <a:cubicBezTo>
                    <a:pt x="4295" y="5783"/>
                    <a:pt x="3157" y="7445"/>
                    <a:pt x="2387" y="9267"/>
                  </a:cubicBezTo>
                  <a:cubicBezTo>
                    <a:pt x="1" y="14922"/>
                    <a:pt x="1275" y="21458"/>
                    <a:pt x="5607" y="25805"/>
                  </a:cubicBezTo>
                  <a:cubicBezTo>
                    <a:pt x="8471" y="28669"/>
                    <a:pt x="12355" y="30278"/>
                    <a:pt x="16404" y="30278"/>
                  </a:cubicBezTo>
                  <a:cubicBezTo>
                    <a:pt x="16409" y="30278"/>
                    <a:pt x="16415" y="30277"/>
                    <a:pt x="16420" y="30277"/>
                  </a:cubicBezTo>
                  <a:cubicBezTo>
                    <a:pt x="20475" y="30273"/>
                    <a:pt x="24363" y="28656"/>
                    <a:pt x="27224" y="25781"/>
                  </a:cubicBezTo>
                  <a:cubicBezTo>
                    <a:pt x="31547" y="21425"/>
                    <a:pt x="32807" y="14887"/>
                    <a:pt x="30407" y="9236"/>
                  </a:cubicBezTo>
                  <a:cubicBezTo>
                    <a:pt x="29633" y="7414"/>
                    <a:pt x="28492" y="5757"/>
                    <a:pt x="27086" y="4368"/>
                  </a:cubicBezTo>
                  <a:cubicBezTo>
                    <a:pt x="24255" y="1572"/>
                    <a:pt x="20437" y="3"/>
                    <a:pt x="16462" y="3"/>
                  </a:cubicBezTo>
                  <a:cubicBezTo>
                    <a:pt x="16437" y="3"/>
                    <a:pt x="16412" y="3"/>
                    <a:pt x="16387" y="3"/>
                  </a:cubicBezTo>
                  <a:cubicBezTo>
                    <a:pt x="20383" y="5"/>
                    <a:pt x="24213" y="1592"/>
                    <a:pt x="27040" y="4416"/>
                  </a:cubicBezTo>
                  <a:cubicBezTo>
                    <a:pt x="31308" y="8698"/>
                    <a:pt x="32563" y="15137"/>
                    <a:pt x="30211" y="20706"/>
                  </a:cubicBezTo>
                  <a:cubicBezTo>
                    <a:pt x="29453" y="22502"/>
                    <a:pt x="28330" y="24137"/>
                    <a:pt x="26950" y="25508"/>
                  </a:cubicBezTo>
                  <a:cubicBezTo>
                    <a:pt x="24149" y="28284"/>
                    <a:pt x="20368" y="29842"/>
                    <a:pt x="16426" y="29842"/>
                  </a:cubicBezTo>
                  <a:cubicBezTo>
                    <a:pt x="16423" y="29842"/>
                    <a:pt x="16421" y="29842"/>
                    <a:pt x="16418" y="29842"/>
                  </a:cubicBezTo>
                  <a:cubicBezTo>
                    <a:pt x="12473" y="29840"/>
                    <a:pt x="8688" y="28280"/>
                    <a:pt x="5891" y="25497"/>
                  </a:cubicBezTo>
                  <a:cubicBezTo>
                    <a:pt x="3091" y="22717"/>
                    <a:pt x="1506" y="18944"/>
                    <a:pt x="1477" y="14999"/>
                  </a:cubicBezTo>
                  <a:cubicBezTo>
                    <a:pt x="1451" y="11054"/>
                    <a:pt x="2983" y="7258"/>
                    <a:pt x="5743" y="4441"/>
                  </a:cubicBezTo>
                  <a:cubicBezTo>
                    <a:pt x="8563" y="1610"/>
                    <a:pt x="12392" y="14"/>
                    <a:pt x="16387" y="3"/>
                  </a:cubicBezTo>
                  <a:lnTo>
                    <a:pt x="16387" y="1"/>
                  </a:lnTo>
                  <a:cubicBezTo>
                    <a:pt x="16376" y="1"/>
                    <a:pt x="16365" y="1"/>
                    <a:pt x="16354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9"/>
            <p:cNvSpPr/>
            <p:nvPr/>
          </p:nvSpPr>
          <p:spPr>
            <a:xfrm>
              <a:off x="2415825" y="2016575"/>
              <a:ext cx="59425" cy="57650"/>
            </a:xfrm>
            <a:custGeom>
              <a:avLst/>
              <a:gdLst/>
              <a:ahLst/>
              <a:cxnLst/>
              <a:rect l="l" t="t" r="r" b="b"/>
              <a:pathLst>
                <a:path w="2377" h="2306" extrusionOk="0">
                  <a:moveTo>
                    <a:pt x="1189" y="1"/>
                  </a:moveTo>
                  <a:cubicBezTo>
                    <a:pt x="867" y="1"/>
                    <a:pt x="545" y="132"/>
                    <a:pt x="313" y="395"/>
                  </a:cubicBezTo>
                  <a:cubicBezTo>
                    <a:pt x="102" y="633"/>
                    <a:pt x="1" y="949"/>
                    <a:pt x="34" y="1266"/>
                  </a:cubicBezTo>
                  <a:cubicBezTo>
                    <a:pt x="95" y="1857"/>
                    <a:pt x="594" y="2305"/>
                    <a:pt x="1190" y="2305"/>
                  </a:cubicBezTo>
                  <a:cubicBezTo>
                    <a:pt x="915" y="2303"/>
                    <a:pt x="653" y="2184"/>
                    <a:pt x="473" y="1978"/>
                  </a:cubicBezTo>
                  <a:cubicBezTo>
                    <a:pt x="304" y="1782"/>
                    <a:pt x="227" y="1523"/>
                    <a:pt x="258" y="1266"/>
                  </a:cubicBezTo>
                  <a:cubicBezTo>
                    <a:pt x="319" y="800"/>
                    <a:pt x="717" y="450"/>
                    <a:pt x="1188" y="450"/>
                  </a:cubicBezTo>
                  <a:cubicBezTo>
                    <a:pt x="1658" y="450"/>
                    <a:pt x="2056" y="797"/>
                    <a:pt x="2117" y="1263"/>
                  </a:cubicBezTo>
                  <a:cubicBezTo>
                    <a:pt x="2150" y="1521"/>
                    <a:pt x="2073" y="1780"/>
                    <a:pt x="1904" y="1975"/>
                  </a:cubicBezTo>
                  <a:cubicBezTo>
                    <a:pt x="1749" y="2155"/>
                    <a:pt x="1537" y="2267"/>
                    <a:pt x="1306" y="2297"/>
                  </a:cubicBezTo>
                  <a:lnTo>
                    <a:pt x="1306" y="2297"/>
                  </a:lnTo>
                  <a:cubicBezTo>
                    <a:pt x="1849" y="2243"/>
                    <a:pt x="2286" y="1816"/>
                    <a:pt x="2344" y="1263"/>
                  </a:cubicBezTo>
                  <a:cubicBezTo>
                    <a:pt x="2377" y="947"/>
                    <a:pt x="2273" y="630"/>
                    <a:pt x="2062" y="391"/>
                  </a:cubicBezTo>
                  <a:cubicBezTo>
                    <a:pt x="1830" y="131"/>
                    <a:pt x="1509" y="1"/>
                    <a:pt x="1189" y="1"/>
                  </a:cubicBezTo>
                  <a:close/>
                  <a:moveTo>
                    <a:pt x="1306" y="2297"/>
                  </a:moveTo>
                  <a:cubicBezTo>
                    <a:pt x="1267" y="2301"/>
                    <a:pt x="1229" y="2303"/>
                    <a:pt x="1190" y="2303"/>
                  </a:cubicBezTo>
                  <a:lnTo>
                    <a:pt x="1190" y="2305"/>
                  </a:lnTo>
                  <a:cubicBezTo>
                    <a:pt x="1229" y="2305"/>
                    <a:pt x="1267" y="2302"/>
                    <a:pt x="1306" y="2297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9"/>
            <p:cNvSpPr/>
            <p:nvPr/>
          </p:nvSpPr>
          <p:spPr>
            <a:xfrm>
              <a:off x="2302600" y="1905950"/>
              <a:ext cx="285900" cy="284475"/>
            </a:xfrm>
            <a:custGeom>
              <a:avLst/>
              <a:gdLst/>
              <a:ahLst/>
              <a:cxnLst/>
              <a:rect l="l" t="t" r="r" b="b"/>
              <a:pathLst>
                <a:path w="11436" h="11379" extrusionOk="0">
                  <a:moveTo>
                    <a:pt x="5719" y="4651"/>
                  </a:moveTo>
                  <a:cubicBezTo>
                    <a:pt x="5853" y="4651"/>
                    <a:pt x="5988" y="4677"/>
                    <a:pt x="6117" y="4730"/>
                  </a:cubicBezTo>
                  <a:cubicBezTo>
                    <a:pt x="6506" y="4888"/>
                    <a:pt x="6758" y="5269"/>
                    <a:pt x="6760" y="5688"/>
                  </a:cubicBezTo>
                  <a:cubicBezTo>
                    <a:pt x="6760" y="6262"/>
                    <a:pt x="6295" y="6730"/>
                    <a:pt x="5719" y="6730"/>
                  </a:cubicBezTo>
                  <a:cubicBezTo>
                    <a:pt x="5299" y="6728"/>
                    <a:pt x="4921" y="6475"/>
                    <a:pt x="4760" y="6086"/>
                  </a:cubicBezTo>
                  <a:cubicBezTo>
                    <a:pt x="4600" y="5699"/>
                    <a:pt x="4688" y="5251"/>
                    <a:pt x="4985" y="4954"/>
                  </a:cubicBezTo>
                  <a:cubicBezTo>
                    <a:pt x="5183" y="4756"/>
                    <a:pt x="5449" y="4651"/>
                    <a:pt x="5719" y="4651"/>
                  </a:cubicBezTo>
                  <a:close/>
                  <a:moveTo>
                    <a:pt x="5714" y="1"/>
                  </a:moveTo>
                  <a:cubicBezTo>
                    <a:pt x="5713" y="1"/>
                    <a:pt x="5711" y="1"/>
                    <a:pt x="5710" y="1"/>
                  </a:cubicBezTo>
                  <a:cubicBezTo>
                    <a:pt x="2554" y="5"/>
                    <a:pt x="0" y="2554"/>
                    <a:pt x="2" y="5695"/>
                  </a:cubicBezTo>
                  <a:cubicBezTo>
                    <a:pt x="7" y="8833"/>
                    <a:pt x="2563" y="11378"/>
                    <a:pt x="5715" y="11378"/>
                  </a:cubicBezTo>
                  <a:cubicBezTo>
                    <a:pt x="5718" y="11378"/>
                    <a:pt x="5720" y="11378"/>
                    <a:pt x="5723" y="11378"/>
                  </a:cubicBezTo>
                  <a:cubicBezTo>
                    <a:pt x="8881" y="11376"/>
                    <a:pt x="11435" y="8825"/>
                    <a:pt x="11431" y="5682"/>
                  </a:cubicBezTo>
                  <a:cubicBezTo>
                    <a:pt x="11429" y="2540"/>
                    <a:pt x="8868" y="1"/>
                    <a:pt x="5714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9"/>
            <p:cNvSpPr/>
            <p:nvPr/>
          </p:nvSpPr>
          <p:spPr>
            <a:xfrm>
              <a:off x="2298800" y="1905950"/>
              <a:ext cx="293250" cy="290075"/>
            </a:xfrm>
            <a:custGeom>
              <a:avLst/>
              <a:gdLst/>
              <a:ahLst/>
              <a:cxnLst/>
              <a:rect l="l" t="t" r="r" b="b"/>
              <a:pathLst>
                <a:path w="11730" h="11603" extrusionOk="0">
                  <a:moveTo>
                    <a:pt x="5894" y="0"/>
                  </a:moveTo>
                  <a:cubicBezTo>
                    <a:pt x="5884" y="0"/>
                    <a:pt x="5873" y="0"/>
                    <a:pt x="5862" y="1"/>
                  </a:cubicBezTo>
                  <a:cubicBezTo>
                    <a:pt x="6614" y="5"/>
                    <a:pt x="7354" y="152"/>
                    <a:pt x="8049" y="440"/>
                  </a:cubicBezTo>
                  <a:cubicBezTo>
                    <a:pt x="10156" y="1319"/>
                    <a:pt x="11515" y="3398"/>
                    <a:pt x="11471" y="5684"/>
                  </a:cubicBezTo>
                  <a:cubicBezTo>
                    <a:pt x="11451" y="7148"/>
                    <a:pt x="10818" y="8572"/>
                    <a:pt x="9776" y="9572"/>
                  </a:cubicBezTo>
                  <a:cubicBezTo>
                    <a:pt x="8749" y="10575"/>
                    <a:pt x="7331" y="11154"/>
                    <a:pt x="5899" y="11154"/>
                  </a:cubicBezTo>
                  <a:cubicBezTo>
                    <a:pt x="5891" y="11154"/>
                    <a:pt x="5883" y="11154"/>
                    <a:pt x="5875" y="11154"/>
                  </a:cubicBezTo>
                  <a:cubicBezTo>
                    <a:pt x="5864" y="11154"/>
                    <a:pt x="5853" y="11154"/>
                    <a:pt x="5843" y="11154"/>
                  </a:cubicBezTo>
                  <a:cubicBezTo>
                    <a:pt x="4414" y="11154"/>
                    <a:pt x="2999" y="10580"/>
                    <a:pt x="1972" y="9581"/>
                  </a:cubicBezTo>
                  <a:cubicBezTo>
                    <a:pt x="913" y="8563"/>
                    <a:pt x="299" y="7165"/>
                    <a:pt x="269" y="5697"/>
                  </a:cubicBezTo>
                  <a:cubicBezTo>
                    <a:pt x="220" y="3411"/>
                    <a:pt x="1572" y="1328"/>
                    <a:pt x="3680" y="445"/>
                  </a:cubicBezTo>
                  <a:cubicBezTo>
                    <a:pt x="4372" y="157"/>
                    <a:pt x="5112" y="5"/>
                    <a:pt x="5862" y="1"/>
                  </a:cubicBezTo>
                  <a:cubicBezTo>
                    <a:pt x="5854" y="1"/>
                    <a:pt x="5846" y="0"/>
                    <a:pt x="5838" y="0"/>
                  </a:cubicBezTo>
                  <a:cubicBezTo>
                    <a:pt x="4349" y="0"/>
                    <a:pt x="2872" y="606"/>
                    <a:pt x="1800" y="1649"/>
                  </a:cubicBezTo>
                  <a:cubicBezTo>
                    <a:pt x="719" y="2691"/>
                    <a:pt x="62" y="4174"/>
                    <a:pt x="42" y="5697"/>
                  </a:cubicBezTo>
                  <a:cubicBezTo>
                    <a:pt x="0" y="8073"/>
                    <a:pt x="1411" y="10233"/>
                    <a:pt x="3605" y="11148"/>
                  </a:cubicBezTo>
                  <a:cubicBezTo>
                    <a:pt x="4329" y="11451"/>
                    <a:pt x="5099" y="11603"/>
                    <a:pt x="5869" y="11603"/>
                  </a:cubicBezTo>
                  <a:cubicBezTo>
                    <a:pt x="6643" y="11603"/>
                    <a:pt x="7417" y="11450"/>
                    <a:pt x="8145" y="11143"/>
                  </a:cubicBezTo>
                  <a:cubicBezTo>
                    <a:pt x="8860" y="10840"/>
                    <a:pt x="9508" y="10400"/>
                    <a:pt x="10051" y="9844"/>
                  </a:cubicBezTo>
                  <a:cubicBezTo>
                    <a:pt x="11134" y="8741"/>
                    <a:pt x="11730" y="7203"/>
                    <a:pt x="11697" y="5684"/>
                  </a:cubicBezTo>
                  <a:cubicBezTo>
                    <a:pt x="11673" y="4161"/>
                    <a:pt x="11014" y="2680"/>
                    <a:pt x="9928" y="1640"/>
                  </a:cubicBezTo>
                  <a:cubicBezTo>
                    <a:pt x="8859" y="601"/>
                    <a:pt x="7382" y="0"/>
                    <a:pt x="5894" y="0"/>
                  </a:cubicBezTo>
                  <a:close/>
                </a:path>
              </a:pathLst>
            </a:custGeom>
            <a:solidFill>
              <a:srgbClr val="B1CAC8">
                <a:alpha val="45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9"/>
            <p:cNvSpPr/>
            <p:nvPr/>
          </p:nvSpPr>
          <p:spPr>
            <a:xfrm>
              <a:off x="2120625" y="1734500"/>
              <a:ext cx="635725" cy="628250"/>
            </a:xfrm>
            <a:custGeom>
              <a:avLst/>
              <a:gdLst/>
              <a:ahLst/>
              <a:cxnLst/>
              <a:rect l="l" t="t" r="r" b="b"/>
              <a:pathLst>
                <a:path w="25429" h="25130" extrusionOk="0">
                  <a:moveTo>
                    <a:pt x="12929" y="0"/>
                  </a:moveTo>
                  <a:cubicBezTo>
                    <a:pt x="11988" y="0"/>
                    <a:pt x="11048" y="104"/>
                    <a:pt x="10127" y="309"/>
                  </a:cubicBezTo>
                  <a:cubicBezTo>
                    <a:pt x="8655" y="639"/>
                    <a:pt x="7255" y="1234"/>
                    <a:pt x="5996" y="2065"/>
                  </a:cubicBezTo>
                  <a:cubicBezTo>
                    <a:pt x="3484" y="3725"/>
                    <a:pt x="1602" y="6314"/>
                    <a:pt x="818" y="9230"/>
                  </a:cubicBezTo>
                  <a:cubicBezTo>
                    <a:pt x="0" y="12175"/>
                    <a:pt x="303" y="15318"/>
                    <a:pt x="1666" y="18054"/>
                  </a:cubicBezTo>
                  <a:cubicBezTo>
                    <a:pt x="3000" y="20777"/>
                    <a:pt x="5352" y="22990"/>
                    <a:pt x="8178" y="24164"/>
                  </a:cubicBezTo>
                  <a:cubicBezTo>
                    <a:pt x="9585" y="24762"/>
                    <a:pt x="11112" y="25076"/>
                    <a:pt x="12639" y="25122"/>
                  </a:cubicBezTo>
                  <a:cubicBezTo>
                    <a:pt x="12782" y="25127"/>
                    <a:pt x="12924" y="25129"/>
                    <a:pt x="13067" y="25129"/>
                  </a:cubicBezTo>
                  <a:cubicBezTo>
                    <a:pt x="14457" y="25129"/>
                    <a:pt x="15841" y="24905"/>
                    <a:pt x="17162" y="24465"/>
                  </a:cubicBezTo>
                  <a:cubicBezTo>
                    <a:pt x="20110" y="23487"/>
                    <a:pt x="22595" y="21458"/>
                    <a:pt x="24149" y="18768"/>
                  </a:cubicBezTo>
                  <a:cubicBezTo>
                    <a:pt x="24285" y="18527"/>
                    <a:pt x="24380" y="18265"/>
                    <a:pt x="24485" y="18010"/>
                  </a:cubicBezTo>
                  <a:cubicBezTo>
                    <a:pt x="24582" y="17751"/>
                    <a:pt x="24701" y="17500"/>
                    <a:pt x="24780" y="17236"/>
                  </a:cubicBezTo>
                  <a:cubicBezTo>
                    <a:pt x="24929" y="16707"/>
                    <a:pt x="25110" y="16188"/>
                    <a:pt x="25187" y="15645"/>
                  </a:cubicBezTo>
                  <a:cubicBezTo>
                    <a:pt x="25422" y="14579"/>
                    <a:pt x="25428" y="13487"/>
                    <a:pt x="25391" y="12423"/>
                  </a:cubicBezTo>
                  <a:lnTo>
                    <a:pt x="25391" y="12423"/>
                  </a:lnTo>
                  <a:cubicBezTo>
                    <a:pt x="25391" y="12424"/>
                    <a:pt x="25378" y="12718"/>
                    <a:pt x="25349" y="13269"/>
                  </a:cubicBezTo>
                  <a:cubicBezTo>
                    <a:pt x="25340" y="13408"/>
                    <a:pt x="25340" y="13564"/>
                    <a:pt x="25321" y="13733"/>
                  </a:cubicBezTo>
                  <a:cubicBezTo>
                    <a:pt x="25296" y="13900"/>
                    <a:pt x="25268" y="14085"/>
                    <a:pt x="25239" y="14283"/>
                  </a:cubicBezTo>
                  <a:cubicBezTo>
                    <a:pt x="25209" y="14483"/>
                    <a:pt x="25176" y="14696"/>
                    <a:pt x="25138" y="14924"/>
                  </a:cubicBezTo>
                  <a:cubicBezTo>
                    <a:pt x="25081" y="15146"/>
                    <a:pt x="25020" y="15384"/>
                    <a:pt x="24956" y="15634"/>
                  </a:cubicBezTo>
                  <a:cubicBezTo>
                    <a:pt x="24923" y="15762"/>
                    <a:pt x="24890" y="15889"/>
                    <a:pt x="24855" y="16021"/>
                  </a:cubicBezTo>
                  <a:cubicBezTo>
                    <a:pt x="24822" y="16153"/>
                    <a:pt x="24765" y="16283"/>
                    <a:pt x="24718" y="16417"/>
                  </a:cubicBezTo>
                  <a:cubicBezTo>
                    <a:pt x="24620" y="16687"/>
                    <a:pt x="24518" y="16968"/>
                    <a:pt x="24404" y="17261"/>
                  </a:cubicBezTo>
                  <a:cubicBezTo>
                    <a:pt x="24268" y="17542"/>
                    <a:pt x="24127" y="17834"/>
                    <a:pt x="23980" y="18140"/>
                  </a:cubicBezTo>
                  <a:cubicBezTo>
                    <a:pt x="23914" y="18294"/>
                    <a:pt x="23820" y="18439"/>
                    <a:pt x="23729" y="18588"/>
                  </a:cubicBezTo>
                  <a:lnTo>
                    <a:pt x="23453" y="19043"/>
                  </a:lnTo>
                  <a:cubicBezTo>
                    <a:pt x="22573" y="20410"/>
                    <a:pt x="21439" y="21592"/>
                    <a:pt x="20112" y="22529"/>
                  </a:cubicBezTo>
                  <a:cubicBezTo>
                    <a:pt x="18664" y="23566"/>
                    <a:pt x="16824" y="24331"/>
                    <a:pt x="14795" y="24628"/>
                  </a:cubicBezTo>
                  <a:cubicBezTo>
                    <a:pt x="14290" y="24724"/>
                    <a:pt x="13771" y="24729"/>
                    <a:pt x="13246" y="24757"/>
                  </a:cubicBezTo>
                  <a:cubicBezTo>
                    <a:pt x="13175" y="24764"/>
                    <a:pt x="13104" y="24766"/>
                    <a:pt x="13032" y="24766"/>
                  </a:cubicBezTo>
                  <a:cubicBezTo>
                    <a:pt x="12841" y="24766"/>
                    <a:pt x="12649" y="24748"/>
                    <a:pt x="12455" y="24742"/>
                  </a:cubicBezTo>
                  <a:cubicBezTo>
                    <a:pt x="12189" y="24726"/>
                    <a:pt x="11921" y="24724"/>
                    <a:pt x="11653" y="24693"/>
                  </a:cubicBezTo>
                  <a:lnTo>
                    <a:pt x="10850" y="24573"/>
                  </a:lnTo>
                  <a:cubicBezTo>
                    <a:pt x="10716" y="24548"/>
                    <a:pt x="10580" y="24537"/>
                    <a:pt x="10448" y="24504"/>
                  </a:cubicBezTo>
                  <a:lnTo>
                    <a:pt x="10048" y="24403"/>
                  </a:lnTo>
                  <a:cubicBezTo>
                    <a:pt x="9785" y="24331"/>
                    <a:pt x="9512" y="24274"/>
                    <a:pt x="9248" y="24188"/>
                  </a:cubicBezTo>
                  <a:lnTo>
                    <a:pt x="8464" y="23904"/>
                  </a:lnTo>
                  <a:cubicBezTo>
                    <a:pt x="7429" y="23485"/>
                    <a:pt x="6409" y="22951"/>
                    <a:pt x="5506" y="22236"/>
                  </a:cubicBezTo>
                  <a:lnTo>
                    <a:pt x="5158" y="21979"/>
                  </a:lnTo>
                  <a:cubicBezTo>
                    <a:pt x="5046" y="21887"/>
                    <a:pt x="4943" y="21786"/>
                    <a:pt x="4833" y="21691"/>
                  </a:cubicBezTo>
                  <a:cubicBezTo>
                    <a:pt x="4622" y="21493"/>
                    <a:pt x="4398" y="21307"/>
                    <a:pt x="4193" y="21100"/>
                  </a:cubicBezTo>
                  <a:lnTo>
                    <a:pt x="3604" y="20454"/>
                  </a:lnTo>
                  <a:lnTo>
                    <a:pt x="3457" y="20294"/>
                  </a:lnTo>
                  <a:lnTo>
                    <a:pt x="3323" y="20118"/>
                  </a:lnTo>
                  <a:lnTo>
                    <a:pt x="3059" y="19766"/>
                  </a:lnTo>
                  <a:lnTo>
                    <a:pt x="2793" y="19414"/>
                  </a:lnTo>
                  <a:cubicBezTo>
                    <a:pt x="2703" y="19298"/>
                    <a:pt x="2637" y="19166"/>
                    <a:pt x="2556" y="19041"/>
                  </a:cubicBezTo>
                  <a:cubicBezTo>
                    <a:pt x="2404" y="18790"/>
                    <a:pt x="2244" y="18540"/>
                    <a:pt x="2099" y="18283"/>
                  </a:cubicBezTo>
                  <a:cubicBezTo>
                    <a:pt x="1842" y="17751"/>
                    <a:pt x="1563" y="17225"/>
                    <a:pt x="1378" y="16658"/>
                  </a:cubicBezTo>
                  <a:cubicBezTo>
                    <a:pt x="1150" y="16107"/>
                    <a:pt x="1033" y="15522"/>
                    <a:pt x="877" y="14944"/>
                  </a:cubicBezTo>
                  <a:lnTo>
                    <a:pt x="741" y="14061"/>
                  </a:lnTo>
                  <a:cubicBezTo>
                    <a:pt x="721" y="13913"/>
                    <a:pt x="686" y="13766"/>
                    <a:pt x="681" y="13617"/>
                  </a:cubicBezTo>
                  <a:lnTo>
                    <a:pt x="657" y="13171"/>
                  </a:lnTo>
                  <a:lnTo>
                    <a:pt x="635" y="12722"/>
                  </a:lnTo>
                  <a:cubicBezTo>
                    <a:pt x="622" y="12575"/>
                    <a:pt x="622" y="12425"/>
                    <a:pt x="631" y="12276"/>
                  </a:cubicBezTo>
                  <a:lnTo>
                    <a:pt x="675" y="11382"/>
                  </a:lnTo>
                  <a:cubicBezTo>
                    <a:pt x="679" y="11232"/>
                    <a:pt x="697" y="11083"/>
                    <a:pt x="723" y="10938"/>
                  </a:cubicBezTo>
                  <a:lnTo>
                    <a:pt x="791" y="10494"/>
                  </a:lnTo>
                  <a:lnTo>
                    <a:pt x="859" y="10052"/>
                  </a:lnTo>
                  <a:cubicBezTo>
                    <a:pt x="879" y="9905"/>
                    <a:pt x="928" y="9762"/>
                    <a:pt x="961" y="9617"/>
                  </a:cubicBezTo>
                  <a:cubicBezTo>
                    <a:pt x="1037" y="9329"/>
                    <a:pt x="1106" y="9039"/>
                    <a:pt x="1189" y="8753"/>
                  </a:cubicBezTo>
                  <a:lnTo>
                    <a:pt x="1495" y="7916"/>
                  </a:lnTo>
                  <a:cubicBezTo>
                    <a:pt x="1587" y="7632"/>
                    <a:pt x="1732" y="7371"/>
                    <a:pt x="1857" y="7103"/>
                  </a:cubicBezTo>
                  <a:cubicBezTo>
                    <a:pt x="1987" y="6837"/>
                    <a:pt x="2106" y="6564"/>
                    <a:pt x="2268" y="6318"/>
                  </a:cubicBezTo>
                  <a:lnTo>
                    <a:pt x="2730" y="5564"/>
                  </a:lnTo>
                  <a:lnTo>
                    <a:pt x="3257" y="4859"/>
                  </a:lnTo>
                  <a:cubicBezTo>
                    <a:pt x="3424" y="4617"/>
                    <a:pt x="3629" y="4408"/>
                    <a:pt x="3824" y="4190"/>
                  </a:cubicBezTo>
                  <a:cubicBezTo>
                    <a:pt x="4024" y="3979"/>
                    <a:pt x="4207" y="3749"/>
                    <a:pt x="4429" y="3562"/>
                  </a:cubicBezTo>
                  <a:lnTo>
                    <a:pt x="5073" y="2979"/>
                  </a:lnTo>
                  <a:cubicBezTo>
                    <a:pt x="5297" y="2797"/>
                    <a:pt x="5532" y="2630"/>
                    <a:pt x="5760" y="2459"/>
                  </a:cubicBezTo>
                  <a:cubicBezTo>
                    <a:pt x="5877" y="2373"/>
                    <a:pt x="5989" y="2283"/>
                    <a:pt x="6108" y="2206"/>
                  </a:cubicBezTo>
                  <a:lnTo>
                    <a:pt x="6475" y="1982"/>
                  </a:lnTo>
                  <a:cubicBezTo>
                    <a:pt x="6721" y="1839"/>
                    <a:pt x="6956" y="1676"/>
                    <a:pt x="7211" y="1553"/>
                  </a:cubicBezTo>
                  <a:lnTo>
                    <a:pt x="7974" y="1186"/>
                  </a:lnTo>
                  <a:lnTo>
                    <a:pt x="8163" y="1096"/>
                  </a:lnTo>
                  <a:lnTo>
                    <a:pt x="8360" y="1021"/>
                  </a:lnTo>
                  <a:lnTo>
                    <a:pt x="8754" y="878"/>
                  </a:lnTo>
                  <a:cubicBezTo>
                    <a:pt x="9270" y="665"/>
                    <a:pt x="9813" y="549"/>
                    <a:pt x="10343" y="410"/>
                  </a:cubicBezTo>
                  <a:cubicBezTo>
                    <a:pt x="10475" y="377"/>
                    <a:pt x="10609" y="351"/>
                    <a:pt x="10743" y="333"/>
                  </a:cubicBezTo>
                  <a:lnTo>
                    <a:pt x="11145" y="272"/>
                  </a:lnTo>
                  <a:cubicBezTo>
                    <a:pt x="11413" y="237"/>
                    <a:pt x="11679" y="175"/>
                    <a:pt x="11947" y="173"/>
                  </a:cubicBezTo>
                  <a:cubicBezTo>
                    <a:pt x="12317" y="155"/>
                    <a:pt x="12683" y="126"/>
                    <a:pt x="13047" y="126"/>
                  </a:cubicBezTo>
                  <a:cubicBezTo>
                    <a:pt x="13209" y="126"/>
                    <a:pt x="13370" y="132"/>
                    <a:pt x="13532" y="147"/>
                  </a:cubicBezTo>
                  <a:cubicBezTo>
                    <a:pt x="13793" y="162"/>
                    <a:pt x="14053" y="166"/>
                    <a:pt x="14310" y="193"/>
                  </a:cubicBezTo>
                  <a:lnTo>
                    <a:pt x="15068" y="307"/>
                  </a:lnTo>
                  <a:lnTo>
                    <a:pt x="15444" y="364"/>
                  </a:lnTo>
                  <a:cubicBezTo>
                    <a:pt x="15569" y="391"/>
                    <a:pt x="15690" y="426"/>
                    <a:pt x="15811" y="454"/>
                  </a:cubicBezTo>
                  <a:lnTo>
                    <a:pt x="16536" y="639"/>
                  </a:lnTo>
                  <a:cubicBezTo>
                    <a:pt x="16776" y="700"/>
                    <a:pt x="17000" y="799"/>
                    <a:pt x="17231" y="878"/>
                  </a:cubicBezTo>
                  <a:cubicBezTo>
                    <a:pt x="17457" y="966"/>
                    <a:pt x="17690" y="1034"/>
                    <a:pt x="17905" y="1136"/>
                  </a:cubicBezTo>
                  <a:lnTo>
                    <a:pt x="18547" y="1443"/>
                  </a:lnTo>
                  <a:lnTo>
                    <a:pt x="18861" y="1595"/>
                  </a:lnTo>
                  <a:cubicBezTo>
                    <a:pt x="18965" y="1652"/>
                    <a:pt x="19061" y="1714"/>
                    <a:pt x="19160" y="1771"/>
                  </a:cubicBezTo>
                  <a:cubicBezTo>
                    <a:pt x="20624" y="2617"/>
                    <a:pt x="21901" y="3749"/>
                    <a:pt x="22914" y="5103"/>
                  </a:cubicBezTo>
                  <a:cubicBezTo>
                    <a:pt x="23817" y="6320"/>
                    <a:pt x="24400" y="7544"/>
                    <a:pt x="24749" y="8612"/>
                  </a:cubicBezTo>
                  <a:cubicBezTo>
                    <a:pt x="24798" y="8742"/>
                    <a:pt x="24837" y="8872"/>
                    <a:pt x="24868" y="9006"/>
                  </a:cubicBezTo>
                  <a:cubicBezTo>
                    <a:pt x="24901" y="9135"/>
                    <a:pt x="24934" y="9263"/>
                    <a:pt x="24967" y="9384"/>
                  </a:cubicBezTo>
                  <a:cubicBezTo>
                    <a:pt x="25024" y="9632"/>
                    <a:pt x="25103" y="9859"/>
                    <a:pt x="25134" y="10083"/>
                  </a:cubicBezTo>
                  <a:cubicBezTo>
                    <a:pt x="25200" y="10527"/>
                    <a:pt x="25270" y="10913"/>
                    <a:pt x="25305" y="11241"/>
                  </a:cubicBezTo>
                  <a:cubicBezTo>
                    <a:pt x="25343" y="11896"/>
                    <a:pt x="25362" y="12302"/>
                    <a:pt x="25369" y="12421"/>
                  </a:cubicBezTo>
                  <a:lnTo>
                    <a:pt x="25371" y="12421"/>
                  </a:lnTo>
                  <a:cubicBezTo>
                    <a:pt x="25376" y="9421"/>
                    <a:pt x="24292" y="6524"/>
                    <a:pt x="22321" y="4265"/>
                  </a:cubicBezTo>
                  <a:cubicBezTo>
                    <a:pt x="21338" y="3138"/>
                    <a:pt x="20162" y="2195"/>
                    <a:pt x="18850" y="1481"/>
                  </a:cubicBezTo>
                  <a:cubicBezTo>
                    <a:pt x="17536" y="762"/>
                    <a:pt x="16081" y="307"/>
                    <a:pt x="14598" y="109"/>
                  </a:cubicBezTo>
                  <a:cubicBezTo>
                    <a:pt x="14043" y="36"/>
                    <a:pt x="13486" y="0"/>
                    <a:pt x="129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9"/>
            <p:cNvSpPr/>
            <p:nvPr/>
          </p:nvSpPr>
          <p:spPr>
            <a:xfrm>
              <a:off x="2163525" y="1776325"/>
              <a:ext cx="551075" cy="544625"/>
            </a:xfrm>
            <a:custGeom>
              <a:avLst/>
              <a:gdLst/>
              <a:ahLst/>
              <a:cxnLst/>
              <a:rect l="l" t="t" r="r" b="b"/>
              <a:pathLst>
                <a:path w="22043" h="21785" extrusionOk="0">
                  <a:moveTo>
                    <a:pt x="11203" y="1"/>
                  </a:moveTo>
                  <a:cubicBezTo>
                    <a:pt x="10390" y="1"/>
                    <a:pt x="9578" y="89"/>
                    <a:pt x="8783" y="267"/>
                  </a:cubicBezTo>
                  <a:cubicBezTo>
                    <a:pt x="7506" y="553"/>
                    <a:pt x="6293" y="1067"/>
                    <a:pt x="5200" y="1788"/>
                  </a:cubicBezTo>
                  <a:cubicBezTo>
                    <a:pt x="3022" y="3225"/>
                    <a:pt x="1392" y="5469"/>
                    <a:pt x="710" y="7996"/>
                  </a:cubicBezTo>
                  <a:cubicBezTo>
                    <a:pt x="1" y="10550"/>
                    <a:pt x="262" y="13276"/>
                    <a:pt x="1444" y="15647"/>
                  </a:cubicBezTo>
                  <a:cubicBezTo>
                    <a:pt x="2603" y="18007"/>
                    <a:pt x="4642" y="19928"/>
                    <a:pt x="7091" y="20948"/>
                  </a:cubicBezTo>
                  <a:cubicBezTo>
                    <a:pt x="8310" y="21467"/>
                    <a:pt x="9636" y="21739"/>
                    <a:pt x="10961" y="21779"/>
                  </a:cubicBezTo>
                  <a:cubicBezTo>
                    <a:pt x="11085" y="21783"/>
                    <a:pt x="11210" y="21785"/>
                    <a:pt x="11334" y="21785"/>
                  </a:cubicBezTo>
                  <a:cubicBezTo>
                    <a:pt x="12539" y="21785"/>
                    <a:pt x="13738" y="21592"/>
                    <a:pt x="14884" y="21212"/>
                  </a:cubicBezTo>
                  <a:cubicBezTo>
                    <a:pt x="17442" y="20361"/>
                    <a:pt x="19598" y="18603"/>
                    <a:pt x="20948" y="16269"/>
                  </a:cubicBezTo>
                  <a:cubicBezTo>
                    <a:pt x="21066" y="16060"/>
                    <a:pt x="21145" y="15832"/>
                    <a:pt x="21235" y="15610"/>
                  </a:cubicBezTo>
                  <a:cubicBezTo>
                    <a:pt x="21321" y="15385"/>
                    <a:pt x="21422" y="15170"/>
                    <a:pt x="21490" y="14939"/>
                  </a:cubicBezTo>
                  <a:cubicBezTo>
                    <a:pt x="21618" y="14478"/>
                    <a:pt x="21774" y="14029"/>
                    <a:pt x="21840" y="13559"/>
                  </a:cubicBezTo>
                  <a:cubicBezTo>
                    <a:pt x="22042" y="12634"/>
                    <a:pt x="22042" y="11687"/>
                    <a:pt x="22009" y="10763"/>
                  </a:cubicBezTo>
                  <a:lnTo>
                    <a:pt x="22009" y="10763"/>
                  </a:lnTo>
                  <a:cubicBezTo>
                    <a:pt x="22009" y="10764"/>
                    <a:pt x="21996" y="11021"/>
                    <a:pt x="21972" y="11500"/>
                  </a:cubicBezTo>
                  <a:cubicBezTo>
                    <a:pt x="21965" y="11618"/>
                    <a:pt x="21963" y="11752"/>
                    <a:pt x="21948" y="11900"/>
                  </a:cubicBezTo>
                  <a:cubicBezTo>
                    <a:pt x="21926" y="12045"/>
                    <a:pt x="21901" y="12205"/>
                    <a:pt x="21875" y="12377"/>
                  </a:cubicBezTo>
                  <a:cubicBezTo>
                    <a:pt x="21849" y="12548"/>
                    <a:pt x="21820" y="12735"/>
                    <a:pt x="21789" y="12930"/>
                  </a:cubicBezTo>
                  <a:cubicBezTo>
                    <a:pt x="21739" y="13126"/>
                    <a:pt x="21686" y="13330"/>
                    <a:pt x="21631" y="13548"/>
                  </a:cubicBezTo>
                  <a:cubicBezTo>
                    <a:pt x="21602" y="13656"/>
                    <a:pt x="21572" y="13768"/>
                    <a:pt x="21543" y="13882"/>
                  </a:cubicBezTo>
                  <a:cubicBezTo>
                    <a:pt x="21515" y="13996"/>
                    <a:pt x="21464" y="14108"/>
                    <a:pt x="21424" y="14225"/>
                  </a:cubicBezTo>
                  <a:cubicBezTo>
                    <a:pt x="21339" y="14458"/>
                    <a:pt x="21253" y="14704"/>
                    <a:pt x="21154" y="14955"/>
                  </a:cubicBezTo>
                  <a:lnTo>
                    <a:pt x="20787" y="15715"/>
                  </a:lnTo>
                  <a:cubicBezTo>
                    <a:pt x="20728" y="15849"/>
                    <a:pt x="20646" y="15974"/>
                    <a:pt x="20567" y="16104"/>
                  </a:cubicBezTo>
                  <a:cubicBezTo>
                    <a:pt x="20488" y="16234"/>
                    <a:pt x="20409" y="16366"/>
                    <a:pt x="20328" y="16500"/>
                  </a:cubicBezTo>
                  <a:cubicBezTo>
                    <a:pt x="19567" y="17682"/>
                    <a:pt x="18585" y="18708"/>
                    <a:pt x="17433" y="19517"/>
                  </a:cubicBezTo>
                  <a:cubicBezTo>
                    <a:pt x="16178" y="20418"/>
                    <a:pt x="14585" y="21080"/>
                    <a:pt x="12829" y="21337"/>
                  </a:cubicBezTo>
                  <a:cubicBezTo>
                    <a:pt x="12394" y="21423"/>
                    <a:pt x="11941" y="21423"/>
                    <a:pt x="11486" y="21449"/>
                  </a:cubicBezTo>
                  <a:cubicBezTo>
                    <a:pt x="11422" y="21455"/>
                    <a:pt x="11358" y="21458"/>
                    <a:pt x="11294" y="21458"/>
                  </a:cubicBezTo>
                  <a:cubicBezTo>
                    <a:pt x="11130" y="21458"/>
                    <a:pt x="10965" y="21442"/>
                    <a:pt x="10800" y="21436"/>
                  </a:cubicBezTo>
                  <a:cubicBezTo>
                    <a:pt x="10570" y="21420"/>
                    <a:pt x="10337" y="21420"/>
                    <a:pt x="10106" y="21394"/>
                  </a:cubicBezTo>
                  <a:lnTo>
                    <a:pt x="9411" y="21289"/>
                  </a:lnTo>
                  <a:cubicBezTo>
                    <a:pt x="9295" y="21269"/>
                    <a:pt x="9176" y="21260"/>
                    <a:pt x="9062" y="21229"/>
                  </a:cubicBezTo>
                  <a:lnTo>
                    <a:pt x="8717" y="21141"/>
                  </a:lnTo>
                  <a:cubicBezTo>
                    <a:pt x="8486" y="21080"/>
                    <a:pt x="8251" y="21031"/>
                    <a:pt x="8022" y="20957"/>
                  </a:cubicBezTo>
                  <a:lnTo>
                    <a:pt x="7343" y="20711"/>
                  </a:lnTo>
                  <a:cubicBezTo>
                    <a:pt x="6447" y="20346"/>
                    <a:pt x="5563" y="19886"/>
                    <a:pt x="4781" y="19267"/>
                  </a:cubicBezTo>
                  <a:lnTo>
                    <a:pt x="4480" y="19042"/>
                  </a:lnTo>
                  <a:cubicBezTo>
                    <a:pt x="4383" y="18963"/>
                    <a:pt x="4293" y="18875"/>
                    <a:pt x="4198" y="18792"/>
                  </a:cubicBezTo>
                  <a:cubicBezTo>
                    <a:pt x="4014" y="18623"/>
                    <a:pt x="3820" y="18460"/>
                    <a:pt x="3644" y="18282"/>
                  </a:cubicBezTo>
                  <a:lnTo>
                    <a:pt x="3132" y="17722"/>
                  </a:lnTo>
                  <a:lnTo>
                    <a:pt x="3005" y="17581"/>
                  </a:lnTo>
                  <a:lnTo>
                    <a:pt x="2891" y="17429"/>
                  </a:lnTo>
                  <a:lnTo>
                    <a:pt x="2660" y="17126"/>
                  </a:lnTo>
                  <a:lnTo>
                    <a:pt x="2431" y="16821"/>
                  </a:lnTo>
                  <a:cubicBezTo>
                    <a:pt x="2352" y="16719"/>
                    <a:pt x="2295" y="16605"/>
                    <a:pt x="2225" y="16497"/>
                  </a:cubicBezTo>
                  <a:cubicBezTo>
                    <a:pt x="2093" y="16280"/>
                    <a:pt x="1954" y="16062"/>
                    <a:pt x="1829" y="15840"/>
                  </a:cubicBezTo>
                  <a:cubicBezTo>
                    <a:pt x="1607" y="15379"/>
                    <a:pt x="1363" y="14924"/>
                    <a:pt x="1205" y="14434"/>
                  </a:cubicBezTo>
                  <a:cubicBezTo>
                    <a:pt x="1005" y="13957"/>
                    <a:pt x="906" y="13447"/>
                    <a:pt x="770" y="12950"/>
                  </a:cubicBezTo>
                  <a:lnTo>
                    <a:pt x="651" y="12183"/>
                  </a:lnTo>
                  <a:cubicBezTo>
                    <a:pt x="636" y="12056"/>
                    <a:pt x="605" y="11928"/>
                    <a:pt x="601" y="11799"/>
                  </a:cubicBezTo>
                  <a:lnTo>
                    <a:pt x="581" y="11412"/>
                  </a:lnTo>
                  <a:lnTo>
                    <a:pt x="561" y="11023"/>
                  </a:lnTo>
                  <a:cubicBezTo>
                    <a:pt x="550" y="10895"/>
                    <a:pt x="548" y="10766"/>
                    <a:pt x="557" y="10636"/>
                  </a:cubicBezTo>
                  <a:lnTo>
                    <a:pt x="594" y="9862"/>
                  </a:lnTo>
                  <a:cubicBezTo>
                    <a:pt x="598" y="9733"/>
                    <a:pt x="614" y="9603"/>
                    <a:pt x="638" y="9478"/>
                  </a:cubicBezTo>
                  <a:lnTo>
                    <a:pt x="695" y="9093"/>
                  </a:lnTo>
                  <a:lnTo>
                    <a:pt x="754" y="8709"/>
                  </a:lnTo>
                  <a:cubicBezTo>
                    <a:pt x="772" y="8581"/>
                    <a:pt x="814" y="8458"/>
                    <a:pt x="842" y="8333"/>
                  </a:cubicBezTo>
                  <a:cubicBezTo>
                    <a:pt x="908" y="8082"/>
                    <a:pt x="970" y="7832"/>
                    <a:pt x="1040" y="7583"/>
                  </a:cubicBezTo>
                  <a:lnTo>
                    <a:pt x="1306" y="6858"/>
                  </a:lnTo>
                  <a:cubicBezTo>
                    <a:pt x="1383" y="6612"/>
                    <a:pt x="1510" y="6388"/>
                    <a:pt x="1618" y="6155"/>
                  </a:cubicBezTo>
                  <a:cubicBezTo>
                    <a:pt x="1732" y="5926"/>
                    <a:pt x="1833" y="5689"/>
                    <a:pt x="1976" y="5476"/>
                  </a:cubicBezTo>
                  <a:lnTo>
                    <a:pt x="2374" y="4821"/>
                  </a:lnTo>
                  <a:lnTo>
                    <a:pt x="2831" y="4210"/>
                  </a:lnTo>
                  <a:cubicBezTo>
                    <a:pt x="2976" y="4001"/>
                    <a:pt x="3154" y="3821"/>
                    <a:pt x="3324" y="3634"/>
                  </a:cubicBezTo>
                  <a:cubicBezTo>
                    <a:pt x="3497" y="3449"/>
                    <a:pt x="3655" y="3252"/>
                    <a:pt x="3849" y="3089"/>
                  </a:cubicBezTo>
                  <a:lnTo>
                    <a:pt x="4407" y="2583"/>
                  </a:lnTo>
                  <a:cubicBezTo>
                    <a:pt x="4600" y="2427"/>
                    <a:pt x="4805" y="2282"/>
                    <a:pt x="5003" y="2133"/>
                  </a:cubicBezTo>
                  <a:cubicBezTo>
                    <a:pt x="5104" y="2060"/>
                    <a:pt x="5200" y="1981"/>
                    <a:pt x="5304" y="1913"/>
                  </a:cubicBezTo>
                  <a:lnTo>
                    <a:pt x="5620" y="1722"/>
                  </a:lnTo>
                  <a:cubicBezTo>
                    <a:pt x="5836" y="1597"/>
                    <a:pt x="6038" y="1456"/>
                    <a:pt x="6258" y="1348"/>
                  </a:cubicBezTo>
                  <a:lnTo>
                    <a:pt x="6917" y="1030"/>
                  </a:lnTo>
                  <a:lnTo>
                    <a:pt x="7082" y="953"/>
                  </a:lnTo>
                  <a:lnTo>
                    <a:pt x="7253" y="889"/>
                  </a:lnTo>
                  <a:lnTo>
                    <a:pt x="7594" y="764"/>
                  </a:lnTo>
                  <a:cubicBezTo>
                    <a:pt x="8042" y="579"/>
                    <a:pt x="8510" y="480"/>
                    <a:pt x="8970" y="359"/>
                  </a:cubicBezTo>
                  <a:cubicBezTo>
                    <a:pt x="9084" y="328"/>
                    <a:pt x="9200" y="307"/>
                    <a:pt x="9317" y="293"/>
                  </a:cubicBezTo>
                  <a:lnTo>
                    <a:pt x="9666" y="238"/>
                  </a:lnTo>
                  <a:cubicBezTo>
                    <a:pt x="9899" y="208"/>
                    <a:pt x="10128" y="153"/>
                    <a:pt x="10359" y="153"/>
                  </a:cubicBezTo>
                  <a:cubicBezTo>
                    <a:pt x="10679" y="137"/>
                    <a:pt x="10997" y="113"/>
                    <a:pt x="11312" y="113"/>
                  </a:cubicBezTo>
                  <a:cubicBezTo>
                    <a:pt x="11453" y="113"/>
                    <a:pt x="11593" y="118"/>
                    <a:pt x="11732" y="131"/>
                  </a:cubicBezTo>
                  <a:cubicBezTo>
                    <a:pt x="11959" y="144"/>
                    <a:pt x="12185" y="148"/>
                    <a:pt x="12407" y="170"/>
                  </a:cubicBezTo>
                  <a:lnTo>
                    <a:pt x="13066" y="269"/>
                  </a:lnTo>
                  <a:lnTo>
                    <a:pt x="13392" y="317"/>
                  </a:lnTo>
                  <a:cubicBezTo>
                    <a:pt x="13499" y="342"/>
                    <a:pt x="13605" y="370"/>
                    <a:pt x="13710" y="397"/>
                  </a:cubicBezTo>
                  <a:lnTo>
                    <a:pt x="14337" y="557"/>
                  </a:lnTo>
                  <a:cubicBezTo>
                    <a:pt x="14543" y="608"/>
                    <a:pt x="14739" y="696"/>
                    <a:pt x="14939" y="764"/>
                  </a:cubicBezTo>
                  <a:cubicBezTo>
                    <a:pt x="15134" y="838"/>
                    <a:pt x="15337" y="898"/>
                    <a:pt x="15523" y="988"/>
                  </a:cubicBezTo>
                  <a:lnTo>
                    <a:pt x="16077" y="1252"/>
                  </a:lnTo>
                  <a:lnTo>
                    <a:pt x="16352" y="1383"/>
                  </a:lnTo>
                  <a:cubicBezTo>
                    <a:pt x="16440" y="1432"/>
                    <a:pt x="16526" y="1487"/>
                    <a:pt x="16611" y="1537"/>
                  </a:cubicBezTo>
                  <a:cubicBezTo>
                    <a:pt x="17879" y="2269"/>
                    <a:pt x="18985" y="3249"/>
                    <a:pt x="19862" y="4421"/>
                  </a:cubicBezTo>
                  <a:cubicBezTo>
                    <a:pt x="20646" y="5478"/>
                    <a:pt x="21150" y="6537"/>
                    <a:pt x="21453" y="7462"/>
                  </a:cubicBezTo>
                  <a:cubicBezTo>
                    <a:pt x="21495" y="7575"/>
                    <a:pt x="21528" y="7687"/>
                    <a:pt x="21554" y="7803"/>
                  </a:cubicBezTo>
                  <a:cubicBezTo>
                    <a:pt x="21585" y="7915"/>
                    <a:pt x="21613" y="8025"/>
                    <a:pt x="21640" y="8131"/>
                  </a:cubicBezTo>
                  <a:cubicBezTo>
                    <a:pt x="21690" y="8344"/>
                    <a:pt x="21758" y="8542"/>
                    <a:pt x="21785" y="8735"/>
                  </a:cubicBezTo>
                  <a:cubicBezTo>
                    <a:pt x="21842" y="9122"/>
                    <a:pt x="21904" y="9456"/>
                    <a:pt x="21934" y="9739"/>
                  </a:cubicBezTo>
                  <a:cubicBezTo>
                    <a:pt x="21963" y="10306"/>
                    <a:pt x="21983" y="10660"/>
                    <a:pt x="21989" y="10763"/>
                  </a:cubicBezTo>
                  <a:lnTo>
                    <a:pt x="21989" y="10766"/>
                  </a:lnTo>
                  <a:cubicBezTo>
                    <a:pt x="21994" y="8168"/>
                    <a:pt x="21055" y="5656"/>
                    <a:pt x="19350" y="3698"/>
                  </a:cubicBezTo>
                  <a:cubicBezTo>
                    <a:pt x="18499" y="2722"/>
                    <a:pt x="17479" y="1904"/>
                    <a:pt x="16341" y="1285"/>
                  </a:cubicBezTo>
                  <a:cubicBezTo>
                    <a:pt x="15205" y="660"/>
                    <a:pt x="13945" y="267"/>
                    <a:pt x="12658" y="96"/>
                  </a:cubicBezTo>
                  <a:cubicBezTo>
                    <a:pt x="12174" y="32"/>
                    <a:pt x="11689" y="1"/>
                    <a:pt x="112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9"/>
            <p:cNvSpPr/>
            <p:nvPr/>
          </p:nvSpPr>
          <p:spPr>
            <a:xfrm>
              <a:off x="2201175" y="1812875"/>
              <a:ext cx="476875" cy="471475"/>
            </a:xfrm>
            <a:custGeom>
              <a:avLst/>
              <a:gdLst/>
              <a:ahLst/>
              <a:cxnLst/>
              <a:rect l="l" t="t" r="r" b="b"/>
              <a:pathLst>
                <a:path w="19075" h="18859" extrusionOk="0">
                  <a:moveTo>
                    <a:pt x="9688" y="1"/>
                  </a:moveTo>
                  <a:cubicBezTo>
                    <a:pt x="8987" y="1"/>
                    <a:pt x="8287" y="77"/>
                    <a:pt x="7600" y="229"/>
                  </a:cubicBezTo>
                  <a:cubicBezTo>
                    <a:pt x="6497" y="475"/>
                    <a:pt x="5446" y="921"/>
                    <a:pt x="4503" y="1543"/>
                  </a:cubicBezTo>
                  <a:cubicBezTo>
                    <a:pt x="2618" y="2789"/>
                    <a:pt x="1204" y="4732"/>
                    <a:pt x="615" y="6917"/>
                  </a:cubicBezTo>
                  <a:cubicBezTo>
                    <a:pt x="0" y="9128"/>
                    <a:pt x="224" y="11486"/>
                    <a:pt x="1246" y="13541"/>
                  </a:cubicBezTo>
                  <a:cubicBezTo>
                    <a:pt x="2248" y="15585"/>
                    <a:pt x="4015" y="17249"/>
                    <a:pt x="6134" y="18132"/>
                  </a:cubicBezTo>
                  <a:cubicBezTo>
                    <a:pt x="7191" y="18580"/>
                    <a:pt x="8336" y="18816"/>
                    <a:pt x="9483" y="18853"/>
                  </a:cubicBezTo>
                  <a:cubicBezTo>
                    <a:pt x="9589" y="18856"/>
                    <a:pt x="9695" y="18858"/>
                    <a:pt x="9800" y="18858"/>
                  </a:cubicBezTo>
                  <a:cubicBezTo>
                    <a:pt x="10848" y="18858"/>
                    <a:pt x="11889" y="18690"/>
                    <a:pt x="12883" y="18361"/>
                  </a:cubicBezTo>
                  <a:cubicBezTo>
                    <a:pt x="15099" y="17627"/>
                    <a:pt x="16969" y="16104"/>
                    <a:pt x="18136" y="14082"/>
                  </a:cubicBezTo>
                  <a:cubicBezTo>
                    <a:pt x="18237" y="13901"/>
                    <a:pt x="18305" y="13701"/>
                    <a:pt x="18382" y="13510"/>
                  </a:cubicBezTo>
                  <a:cubicBezTo>
                    <a:pt x="18457" y="13315"/>
                    <a:pt x="18545" y="13128"/>
                    <a:pt x="18602" y="12928"/>
                  </a:cubicBezTo>
                  <a:cubicBezTo>
                    <a:pt x="18712" y="12530"/>
                    <a:pt x="18846" y="12141"/>
                    <a:pt x="18901" y="11732"/>
                  </a:cubicBezTo>
                  <a:cubicBezTo>
                    <a:pt x="19074" y="10932"/>
                    <a:pt x="19070" y="10110"/>
                    <a:pt x="19042" y="9312"/>
                  </a:cubicBezTo>
                  <a:lnTo>
                    <a:pt x="19042" y="9312"/>
                  </a:lnTo>
                  <a:cubicBezTo>
                    <a:pt x="19042" y="9313"/>
                    <a:pt x="19028" y="9535"/>
                    <a:pt x="19009" y="9950"/>
                  </a:cubicBezTo>
                  <a:cubicBezTo>
                    <a:pt x="19002" y="10053"/>
                    <a:pt x="19002" y="10170"/>
                    <a:pt x="18987" y="10295"/>
                  </a:cubicBezTo>
                  <a:cubicBezTo>
                    <a:pt x="18969" y="10422"/>
                    <a:pt x="18947" y="10559"/>
                    <a:pt x="18925" y="10708"/>
                  </a:cubicBezTo>
                  <a:cubicBezTo>
                    <a:pt x="18901" y="10858"/>
                    <a:pt x="18877" y="11016"/>
                    <a:pt x="18850" y="11187"/>
                  </a:cubicBezTo>
                  <a:lnTo>
                    <a:pt x="18712" y="11721"/>
                  </a:lnTo>
                  <a:cubicBezTo>
                    <a:pt x="18688" y="11814"/>
                    <a:pt x="18664" y="11910"/>
                    <a:pt x="18637" y="12009"/>
                  </a:cubicBezTo>
                  <a:cubicBezTo>
                    <a:pt x="18613" y="12108"/>
                    <a:pt x="18569" y="12205"/>
                    <a:pt x="18536" y="12306"/>
                  </a:cubicBezTo>
                  <a:cubicBezTo>
                    <a:pt x="18459" y="12508"/>
                    <a:pt x="18387" y="12721"/>
                    <a:pt x="18301" y="12939"/>
                  </a:cubicBezTo>
                  <a:cubicBezTo>
                    <a:pt x="18200" y="13150"/>
                    <a:pt x="18092" y="13367"/>
                    <a:pt x="17982" y="13596"/>
                  </a:cubicBezTo>
                  <a:cubicBezTo>
                    <a:pt x="17927" y="13712"/>
                    <a:pt x="17866" y="13824"/>
                    <a:pt x="17793" y="13932"/>
                  </a:cubicBezTo>
                  <a:lnTo>
                    <a:pt x="17587" y="14273"/>
                  </a:lnTo>
                  <a:cubicBezTo>
                    <a:pt x="16929" y="15297"/>
                    <a:pt x="16079" y="16185"/>
                    <a:pt x="15083" y="16884"/>
                  </a:cubicBezTo>
                  <a:cubicBezTo>
                    <a:pt x="13998" y="17664"/>
                    <a:pt x="12620" y="18233"/>
                    <a:pt x="11101" y="18455"/>
                  </a:cubicBezTo>
                  <a:cubicBezTo>
                    <a:pt x="10725" y="18532"/>
                    <a:pt x="10334" y="18532"/>
                    <a:pt x="9941" y="18554"/>
                  </a:cubicBezTo>
                  <a:cubicBezTo>
                    <a:pt x="9885" y="18560"/>
                    <a:pt x="9830" y="18562"/>
                    <a:pt x="9775" y="18562"/>
                  </a:cubicBezTo>
                  <a:cubicBezTo>
                    <a:pt x="9632" y="18562"/>
                    <a:pt x="9490" y="18548"/>
                    <a:pt x="9347" y="18543"/>
                  </a:cubicBezTo>
                  <a:cubicBezTo>
                    <a:pt x="9147" y="18530"/>
                    <a:pt x="8945" y="18530"/>
                    <a:pt x="8745" y="18506"/>
                  </a:cubicBezTo>
                  <a:lnTo>
                    <a:pt x="8145" y="18416"/>
                  </a:lnTo>
                  <a:cubicBezTo>
                    <a:pt x="8044" y="18398"/>
                    <a:pt x="7941" y="18389"/>
                    <a:pt x="7842" y="18365"/>
                  </a:cubicBezTo>
                  <a:lnTo>
                    <a:pt x="7545" y="18288"/>
                  </a:lnTo>
                  <a:cubicBezTo>
                    <a:pt x="7345" y="18235"/>
                    <a:pt x="7143" y="18191"/>
                    <a:pt x="6945" y="18128"/>
                  </a:cubicBezTo>
                  <a:lnTo>
                    <a:pt x="6356" y="17915"/>
                  </a:lnTo>
                  <a:cubicBezTo>
                    <a:pt x="5582" y="17600"/>
                    <a:pt x="4818" y="17202"/>
                    <a:pt x="4141" y="16666"/>
                  </a:cubicBezTo>
                  <a:lnTo>
                    <a:pt x="3881" y="16473"/>
                  </a:lnTo>
                  <a:cubicBezTo>
                    <a:pt x="3798" y="16405"/>
                    <a:pt x="3721" y="16330"/>
                    <a:pt x="3637" y="16257"/>
                  </a:cubicBezTo>
                  <a:cubicBezTo>
                    <a:pt x="3479" y="16110"/>
                    <a:pt x="3312" y="15972"/>
                    <a:pt x="3158" y="15816"/>
                  </a:cubicBezTo>
                  <a:lnTo>
                    <a:pt x="2716" y="15332"/>
                  </a:lnTo>
                  <a:lnTo>
                    <a:pt x="2607" y="15211"/>
                  </a:lnTo>
                  <a:lnTo>
                    <a:pt x="2508" y="15079"/>
                  </a:lnTo>
                  <a:lnTo>
                    <a:pt x="2308" y="14816"/>
                  </a:lnTo>
                  <a:lnTo>
                    <a:pt x="2110" y="14552"/>
                  </a:lnTo>
                  <a:cubicBezTo>
                    <a:pt x="2042" y="14464"/>
                    <a:pt x="1991" y="14365"/>
                    <a:pt x="1932" y="14273"/>
                  </a:cubicBezTo>
                  <a:cubicBezTo>
                    <a:pt x="1818" y="14084"/>
                    <a:pt x="1699" y="13897"/>
                    <a:pt x="1589" y="13704"/>
                  </a:cubicBezTo>
                  <a:cubicBezTo>
                    <a:pt x="1398" y="13306"/>
                    <a:pt x="1189" y="12912"/>
                    <a:pt x="1051" y="12488"/>
                  </a:cubicBezTo>
                  <a:cubicBezTo>
                    <a:pt x="877" y="12075"/>
                    <a:pt x="793" y="11636"/>
                    <a:pt x="675" y="11205"/>
                  </a:cubicBezTo>
                  <a:lnTo>
                    <a:pt x="571" y="10541"/>
                  </a:lnTo>
                  <a:cubicBezTo>
                    <a:pt x="558" y="10431"/>
                    <a:pt x="530" y="10321"/>
                    <a:pt x="527" y="10209"/>
                  </a:cubicBezTo>
                  <a:lnTo>
                    <a:pt x="510" y="9875"/>
                  </a:lnTo>
                  <a:lnTo>
                    <a:pt x="492" y="9539"/>
                  </a:lnTo>
                  <a:cubicBezTo>
                    <a:pt x="484" y="9427"/>
                    <a:pt x="481" y="9315"/>
                    <a:pt x="490" y="9205"/>
                  </a:cubicBezTo>
                  <a:lnTo>
                    <a:pt x="523" y="8534"/>
                  </a:lnTo>
                  <a:cubicBezTo>
                    <a:pt x="525" y="8422"/>
                    <a:pt x="538" y="8310"/>
                    <a:pt x="558" y="8200"/>
                  </a:cubicBezTo>
                  <a:lnTo>
                    <a:pt x="609" y="7869"/>
                  </a:lnTo>
                  <a:lnTo>
                    <a:pt x="659" y="7537"/>
                  </a:lnTo>
                  <a:cubicBezTo>
                    <a:pt x="675" y="7427"/>
                    <a:pt x="712" y="7321"/>
                    <a:pt x="738" y="7211"/>
                  </a:cubicBezTo>
                  <a:cubicBezTo>
                    <a:pt x="796" y="6996"/>
                    <a:pt x="846" y="6778"/>
                    <a:pt x="908" y="6565"/>
                  </a:cubicBezTo>
                  <a:lnTo>
                    <a:pt x="1136" y="5937"/>
                  </a:lnTo>
                  <a:cubicBezTo>
                    <a:pt x="1204" y="5726"/>
                    <a:pt x="1314" y="5530"/>
                    <a:pt x="1409" y="5330"/>
                  </a:cubicBezTo>
                  <a:cubicBezTo>
                    <a:pt x="1505" y="5130"/>
                    <a:pt x="1593" y="4926"/>
                    <a:pt x="1716" y="4741"/>
                  </a:cubicBezTo>
                  <a:lnTo>
                    <a:pt x="2062" y="4176"/>
                  </a:lnTo>
                  <a:lnTo>
                    <a:pt x="2457" y="3649"/>
                  </a:lnTo>
                  <a:cubicBezTo>
                    <a:pt x="2580" y="3466"/>
                    <a:pt x="2736" y="3310"/>
                    <a:pt x="2881" y="3148"/>
                  </a:cubicBezTo>
                  <a:cubicBezTo>
                    <a:pt x="3033" y="2989"/>
                    <a:pt x="3167" y="2816"/>
                    <a:pt x="3336" y="2677"/>
                  </a:cubicBezTo>
                  <a:lnTo>
                    <a:pt x="3818" y="2240"/>
                  </a:lnTo>
                  <a:cubicBezTo>
                    <a:pt x="3987" y="2104"/>
                    <a:pt x="4163" y="1981"/>
                    <a:pt x="4334" y="1851"/>
                  </a:cubicBezTo>
                  <a:cubicBezTo>
                    <a:pt x="4422" y="1787"/>
                    <a:pt x="4505" y="1719"/>
                    <a:pt x="4593" y="1660"/>
                  </a:cubicBezTo>
                  <a:lnTo>
                    <a:pt x="4868" y="1495"/>
                  </a:lnTo>
                  <a:cubicBezTo>
                    <a:pt x="5055" y="1390"/>
                    <a:pt x="5229" y="1266"/>
                    <a:pt x="5420" y="1174"/>
                  </a:cubicBezTo>
                  <a:lnTo>
                    <a:pt x="5991" y="899"/>
                  </a:lnTo>
                  <a:lnTo>
                    <a:pt x="6134" y="829"/>
                  </a:lnTo>
                  <a:lnTo>
                    <a:pt x="6281" y="774"/>
                  </a:lnTo>
                  <a:lnTo>
                    <a:pt x="6576" y="669"/>
                  </a:lnTo>
                  <a:cubicBezTo>
                    <a:pt x="6963" y="508"/>
                    <a:pt x="7369" y="423"/>
                    <a:pt x="7765" y="317"/>
                  </a:cubicBezTo>
                  <a:cubicBezTo>
                    <a:pt x="7864" y="291"/>
                    <a:pt x="7965" y="271"/>
                    <a:pt x="8066" y="260"/>
                  </a:cubicBezTo>
                  <a:lnTo>
                    <a:pt x="8367" y="214"/>
                  </a:lnTo>
                  <a:cubicBezTo>
                    <a:pt x="8569" y="187"/>
                    <a:pt x="8767" y="139"/>
                    <a:pt x="8967" y="139"/>
                  </a:cubicBezTo>
                  <a:cubicBezTo>
                    <a:pt x="9249" y="127"/>
                    <a:pt x="9527" y="105"/>
                    <a:pt x="9803" y="105"/>
                  </a:cubicBezTo>
                  <a:cubicBezTo>
                    <a:pt x="9921" y="105"/>
                    <a:pt x="10039" y="109"/>
                    <a:pt x="10156" y="119"/>
                  </a:cubicBezTo>
                  <a:cubicBezTo>
                    <a:pt x="10352" y="132"/>
                    <a:pt x="10547" y="135"/>
                    <a:pt x="10738" y="154"/>
                  </a:cubicBezTo>
                  <a:lnTo>
                    <a:pt x="11308" y="240"/>
                  </a:lnTo>
                  <a:lnTo>
                    <a:pt x="11591" y="282"/>
                  </a:lnTo>
                  <a:cubicBezTo>
                    <a:pt x="11683" y="302"/>
                    <a:pt x="11773" y="328"/>
                    <a:pt x="11866" y="350"/>
                  </a:cubicBezTo>
                  <a:lnTo>
                    <a:pt x="12406" y="488"/>
                  </a:lnTo>
                  <a:cubicBezTo>
                    <a:pt x="12587" y="532"/>
                    <a:pt x="12756" y="609"/>
                    <a:pt x="12927" y="666"/>
                  </a:cubicBezTo>
                  <a:cubicBezTo>
                    <a:pt x="13097" y="732"/>
                    <a:pt x="13272" y="781"/>
                    <a:pt x="13433" y="860"/>
                  </a:cubicBezTo>
                  <a:lnTo>
                    <a:pt x="13912" y="1088"/>
                  </a:lnTo>
                  <a:lnTo>
                    <a:pt x="14149" y="1203"/>
                  </a:lnTo>
                  <a:cubicBezTo>
                    <a:pt x="14226" y="1244"/>
                    <a:pt x="14299" y="1291"/>
                    <a:pt x="14373" y="1335"/>
                  </a:cubicBezTo>
                  <a:cubicBezTo>
                    <a:pt x="15470" y="1968"/>
                    <a:pt x="16426" y="2816"/>
                    <a:pt x="17184" y="3831"/>
                  </a:cubicBezTo>
                  <a:cubicBezTo>
                    <a:pt x="17861" y="4743"/>
                    <a:pt x="18299" y="5660"/>
                    <a:pt x="18558" y="6460"/>
                  </a:cubicBezTo>
                  <a:cubicBezTo>
                    <a:pt x="18595" y="6556"/>
                    <a:pt x="18624" y="6653"/>
                    <a:pt x="18648" y="6754"/>
                  </a:cubicBezTo>
                  <a:lnTo>
                    <a:pt x="18721" y="7038"/>
                  </a:lnTo>
                  <a:cubicBezTo>
                    <a:pt x="18765" y="7222"/>
                    <a:pt x="18826" y="7394"/>
                    <a:pt x="18846" y="7561"/>
                  </a:cubicBezTo>
                  <a:cubicBezTo>
                    <a:pt x="18894" y="7893"/>
                    <a:pt x="18947" y="8183"/>
                    <a:pt x="18976" y="8427"/>
                  </a:cubicBezTo>
                  <a:cubicBezTo>
                    <a:pt x="19002" y="8919"/>
                    <a:pt x="19020" y="9225"/>
                    <a:pt x="19024" y="9315"/>
                  </a:cubicBezTo>
                  <a:lnTo>
                    <a:pt x="19024" y="9312"/>
                  </a:lnTo>
                  <a:cubicBezTo>
                    <a:pt x="19028" y="7066"/>
                    <a:pt x="18217" y="4895"/>
                    <a:pt x="16743" y="3200"/>
                  </a:cubicBezTo>
                  <a:cubicBezTo>
                    <a:pt x="16006" y="2354"/>
                    <a:pt x="15127" y="1647"/>
                    <a:pt x="14143" y="1113"/>
                  </a:cubicBezTo>
                  <a:cubicBezTo>
                    <a:pt x="13158" y="572"/>
                    <a:pt x="12068" y="231"/>
                    <a:pt x="10956" y="84"/>
                  </a:cubicBezTo>
                  <a:cubicBezTo>
                    <a:pt x="10535" y="29"/>
                    <a:pt x="10111" y="1"/>
                    <a:pt x="9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9"/>
            <p:cNvSpPr/>
            <p:nvPr/>
          </p:nvSpPr>
          <p:spPr>
            <a:xfrm>
              <a:off x="2238750" y="1844925"/>
              <a:ext cx="407375" cy="407325"/>
            </a:xfrm>
            <a:custGeom>
              <a:avLst/>
              <a:gdLst/>
              <a:ahLst/>
              <a:cxnLst/>
              <a:rect l="l" t="t" r="r" b="b"/>
              <a:pathLst>
                <a:path w="16295" h="16293" extrusionOk="0">
                  <a:moveTo>
                    <a:pt x="16242" y="8004"/>
                  </a:moveTo>
                  <a:cubicBezTo>
                    <a:pt x="16242" y="8016"/>
                    <a:pt x="16242" y="8029"/>
                    <a:pt x="16242" y="8041"/>
                  </a:cubicBezTo>
                  <a:lnTo>
                    <a:pt x="16244" y="8044"/>
                  </a:lnTo>
                  <a:cubicBezTo>
                    <a:pt x="16243" y="8034"/>
                    <a:pt x="16243" y="8020"/>
                    <a:pt x="16242" y="8004"/>
                  </a:cubicBezTo>
                  <a:close/>
                  <a:moveTo>
                    <a:pt x="8183" y="0"/>
                  </a:moveTo>
                  <a:cubicBezTo>
                    <a:pt x="7578" y="0"/>
                    <a:pt x="6974" y="66"/>
                    <a:pt x="6380" y="198"/>
                  </a:cubicBezTo>
                  <a:cubicBezTo>
                    <a:pt x="5429" y="411"/>
                    <a:pt x="4521" y="793"/>
                    <a:pt x="3706" y="1332"/>
                  </a:cubicBezTo>
                  <a:cubicBezTo>
                    <a:pt x="2077" y="2406"/>
                    <a:pt x="855" y="4085"/>
                    <a:pt x="345" y="5971"/>
                  </a:cubicBezTo>
                  <a:cubicBezTo>
                    <a:pt x="88" y="6918"/>
                    <a:pt x="0" y="7903"/>
                    <a:pt x="86" y="8881"/>
                  </a:cubicBezTo>
                  <a:cubicBezTo>
                    <a:pt x="185" y="9859"/>
                    <a:pt x="457" y="10813"/>
                    <a:pt x="890" y="11696"/>
                  </a:cubicBezTo>
                  <a:cubicBezTo>
                    <a:pt x="1754" y="13461"/>
                    <a:pt x="3282" y="14901"/>
                    <a:pt x="5112" y="15666"/>
                  </a:cubicBezTo>
                  <a:cubicBezTo>
                    <a:pt x="6027" y="16055"/>
                    <a:pt x="7016" y="16257"/>
                    <a:pt x="8009" y="16287"/>
                  </a:cubicBezTo>
                  <a:cubicBezTo>
                    <a:pt x="8103" y="16291"/>
                    <a:pt x="8196" y="16292"/>
                    <a:pt x="8290" y="16292"/>
                  </a:cubicBezTo>
                  <a:cubicBezTo>
                    <a:pt x="9193" y="16292"/>
                    <a:pt x="10091" y="16148"/>
                    <a:pt x="10947" y="15863"/>
                  </a:cubicBezTo>
                  <a:cubicBezTo>
                    <a:pt x="12864" y="15228"/>
                    <a:pt x="14481" y="13914"/>
                    <a:pt x="15490" y="12167"/>
                  </a:cubicBezTo>
                  <a:cubicBezTo>
                    <a:pt x="15580" y="12011"/>
                    <a:pt x="15637" y="11837"/>
                    <a:pt x="15703" y="11672"/>
                  </a:cubicBezTo>
                  <a:cubicBezTo>
                    <a:pt x="15765" y="11503"/>
                    <a:pt x="15842" y="11340"/>
                    <a:pt x="15892" y="11169"/>
                  </a:cubicBezTo>
                  <a:cubicBezTo>
                    <a:pt x="15983" y="10822"/>
                    <a:pt x="16101" y="10488"/>
                    <a:pt x="16145" y="10134"/>
                  </a:cubicBezTo>
                  <a:cubicBezTo>
                    <a:pt x="16295" y="9441"/>
                    <a:pt x="16288" y="8732"/>
                    <a:pt x="16259" y="8044"/>
                  </a:cubicBezTo>
                  <a:lnTo>
                    <a:pt x="16259" y="8044"/>
                  </a:lnTo>
                  <a:cubicBezTo>
                    <a:pt x="16259" y="8044"/>
                    <a:pt x="16251" y="8235"/>
                    <a:pt x="16233" y="8593"/>
                  </a:cubicBezTo>
                  <a:cubicBezTo>
                    <a:pt x="16226" y="8683"/>
                    <a:pt x="16226" y="8782"/>
                    <a:pt x="16215" y="8892"/>
                  </a:cubicBezTo>
                  <a:cubicBezTo>
                    <a:pt x="16198" y="9002"/>
                    <a:pt x="16180" y="9121"/>
                    <a:pt x="16161" y="9250"/>
                  </a:cubicBezTo>
                  <a:cubicBezTo>
                    <a:pt x="16139" y="9378"/>
                    <a:pt x="16119" y="9516"/>
                    <a:pt x="16095" y="9663"/>
                  </a:cubicBezTo>
                  <a:cubicBezTo>
                    <a:pt x="16057" y="9808"/>
                    <a:pt x="16018" y="9960"/>
                    <a:pt x="15976" y="10123"/>
                  </a:cubicBezTo>
                  <a:cubicBezTo>
                    <a:pt x="15956" y="10204"/>
                    <a:pt x="15934" y="10288"/>
                    <a:pt x="15912" y="10373"/>
                  </a:cubicBezTo>
                  <a:cubicBezTo>
                    <a:pt x="15892" y="10459"/>
                    <a:pt x="15853" y="10540"/>
                    <a:pt x="15824" y="10628"/>
                  </a:cubicBezTo>
                  <a:cubicBezTo>
                    <a:pt x="15758" y="10802"/>
                    <a:pt x="15695" y="10984"/>
                    <a:pt x="15622" y="11173"/>
                  </a:cubicBezTo>
                  <a:lnTo>
                    <a:pt x="15347" y="11740"/>
                  </a:lnTo>
                  <a:cubicBezTo>
                    <a:pt x="15299" y="11841"/>
                    <a:pt x="15244" y="11938"/>
                    <a:pt x="15185" y="12030"/>
                  </a:cubicBezTo>
                  <a:lnTo>
                    <a:pt x="15004" y="12325"/>
                  </a:lnTo>
                  <a:cubicBezTo>
                    <a:pt x="14437" y="13208"/>
                    <a:pt x="13703" y="13975"/>
                    <a:pt x="12842" y="14580"/>
                  </a:cubicBezTo>
                  <a:cubicBezTo>
                    <a:pt x="11908" y="15252"/>
                    <a:pt x="10719" y="15742"/>
                    <a:pt x="9409" y="15936"/>
                  </a:cubicBezTo>
                  <a:cubicBezTo>
                    <a:pt x="9084" y="16002"/>
                    <a:pt x="8745" y="16000"/>
                    <a:pt x="8407" y="16022"/>
                  </a:cubicBezTo>
                  <a:cubicBezTo>
                    <a:pt x="8362" y="16026"/>
                    <a:pt x="8317" y="16028"/>
                    <a:pt x="8273" y="16028"/>
                  </a:cubicBezTo>
                  <a:cubicBezTo>
                    <a:pt x="8146" y="16028"/>
                    <a:pt x="8019" y="16014"/>
                    <a:pt x="7893" y="16011"/>
                  </a:cubicBezTo>
                  <a:cubicBezTo>
                    <a:pt x="7721" y="16000"/>
                    <a:pt x="7547" y="16000"/>
                    <a:pt x="7374" y="15980"/>
                  </a:cubicBezTo>
                  <a:lnTo>
                    <a:pt x="6855" y="15901"/>
                  </a:lnTo>
                  <a:cubicBezTo>
                    <a:pt x="6769" y="15885"/>
                    <a:pt x="6679" y="15879"/>
                    <a:pt x="6596" y="15857"/>
                  </a:cubicBezTo>
                  <a:lnTo>
                    <a:pt x="6336" y="15791"/>
                  </a:lnTo>
                  <a:cubicBezTo>
                    <a:pt x="6165" y="15745"/>
                    <a:pt x="5989" y="15707"/>
                    <a:pt x="5818" y="15652"/>
                  </a:cubicBezTo>
                  <a:lnTo>
                    <a:pt x="5310" y="15468"/>
                  </a:lnTo>
                  <a:cubicBezTo>
                    <a:pt x="4644" y="15195"/>
                    <a:pt x="3983" y="14855"/>
                    <a:pt x="3398" y="14391"/>
                  </a:cubicBezTo>
                  <a:lnTo>
                    <a:pt x="3174" y="14224"/>
                  </a:lnTo>
                  <a:cubicBezTo>
                    <a:pt x="3101" y="14164"/>
                    <a:pt x="3035" y="14099"/>
                    <a:pt x="2965" y="14037"/>
                  </a:cubicBezTo>
                  <a:cubicBezTo>
                    <a:pt x="2827" y="13910"/>
                    <a:pt x="2682" y="13789"/>
                    <a:pt x="2550" y="13655"/>
                  </a:cubicBezTo>
                  <a:lnTo>
                    <a:pt x="2167" y="13237"/>
                  </a:lnTo>
                  <a:lnTo>
                    <a:pt x="2073" y="13134"/>
                  </a:lnTo>
                  <a:lnTo>
                    <a:pt x="1987" y="13019"/>
                  </a:lnTo>
                  <a:lnTo>
                    <a:pt x="1816" y="12791"/>
                  </a:lnTo>
                  <a:lnTo>
                    <a:pt x="1644" y="12564"/>
                  </a:lnTo>
                  <a:cubicBezTo>
                    <a:pt x="1585" y="12488"/>
                    <a:pt x="1543" y="12402"/>
                    <a:pt x="1490" y="12323"/>
                  </a:cubicBezTo>
                  <a:cubicBezTo>
                    <a:pt x="1394" y="12160"/>
                    <a:pt x="1288" y="11997"/>
                    <a:pt x="1194" y="11833"/>
                  </a:cubicBezTo>
                  <a:cubicBezTo>
                    <a:pt x="1031" y="11488"/>
                    <a:pt x="846" y="11149"/>
                    <a:pt x="730" y="10782"/>
                  </a:cubicBezTo>
                  <a:cubicBezTo>
                    <a:pt x="581" y="10426"/>
                    <a:pt x="508" y="10046"/>
                    <a:pt x="405" y="9677"/>
                  </a:cubicBezTo>
                  <a:lnTo>
                    <a:pt x="317" y="9103"/>
                  </a:lnTo>
                  <a:cubicBezTo>
                    <a:pt x="306" y="9008"/>
                    <a:pt x="282" y="8914"/>
                    <a:pt x="279" y="8817"/>
                  </a:cubicBezTo>
                  <a:lnTo>
                    <a:pt x="264" y="8527"/>
                  </a:lnTo>
                  <a:lnTo>
                    <a:pt x="249" y="8237"/>
                  </a:lnTo>
                  <a:cubicBezTo>
                    <a:pt x="240" y="8140"/>
                    <a:pt x="240" y="8044"/>
                    <a:pt x="246" y="7949"/>
                  </a:cubicBezTo>
                  <a:lnTo>
                    <a:pt x="275" y="7369"/>
                  </a:lnTo>
                  <a:cubicBezTo>
                    <a:pt x="277" y="7272"/>
                    <a:pt x="288" y="7176"/>
                    <a:pt x="306" y="7081"/>
                  </a:cubicBezTo>
                  <a:lnTo>
                    <a:pt x="350" y="6795"/>
                  </a:lnTo>
                  <a:lnTo>
                    <a:pt x="394" y="6510"/>
                  </a:lnTo>
                  <a:cubicBezTo>
                    <a:pt x="405" y="6413"/>
                    <a:pt x="438" y="6323"/>
                    <a:pt x="460" y="6228"/>
                  </a:cubicBezTo>
                  <a:cubicBezTo>
                    <a:pt x="510" y="6041"/>
                    <a:pt x="554" y="5855"/>
                    <a:pt x="607" y="5670"/>
                  </a:cubicBezTo>
                  <a:lnTo>
                    <a:pt x="805" y="5132"/>
                  </a:lnTo>
                  <a:cubicBezTo>
                    <a:pt x="862" y="4949"/>
                    <a:pt x="959" y="4782"/>
                    <a:pt x="1040" y="4609"/>
                  </a:cubicBezTo>
                  <a:cubicBezTo>
                    <a:pt x="1123" y="4437"/>
                    <a:pt x="1198" y="4259"/>
                    <a:pt x="1306" y="4101"/>
                  </a:cubicBezTo>
                  <a:lnTo>
                    <a:pt x="1602" y="3611"/>
                  </a:lnTo>
                  <a:lnTo>
                    <a:pt x="1943" y="3156"/>
                  </a:lnTo>
                  <a:cubicBezTo>
                    <a:pt x="2051" y="3000"/>
                    <a:pt x="2183" y="2861"/>
                    <a:pt x="2312" y="2725"/>
                  </a:cubicBezTo>
                  <a:cubicBezTo>
                    <a:pt x="2442" y="2589"/>
                    <a:pt x="2556" y="2437"/>
                    <a:pt x="2704" y="2318"/>
                  </a:cubicBezTo>
                  <a:lnTo>
                    <a:pt x="3119" y="1940"/>
                  </a:lnTo>
                  <a:cubicBezTo>
                    <a:pt x="3264" y="1824"/>
                    <a:pt x="3418" y="1716"/>
                    <a:pt x="3565" y="1604"/>
                  </a:cubicBezTo>
                  <a:cubicBezTo>
                    <a:pt x="3640" y="1549"/>
                    <a:pt x="3712" y="1490"/>
                    <a:pt x="3789" y="1439"/>
                  </a:cubicBezTo>
                  <a:lnTo>
                    <a:pt x="4027" y="1297"/>
                  </a:lnTo>
                  <a:cubicBezTo>
                    <a:pt x="4187" y="1204"/>
                    <a:pt x="4337" y="1097"/>
                    <a:pt x="4501" y="1017"/>
                  </a:cubicBezTo>
                  <a:lnTo>
                    <a:pt x="4996" y="780"/>
                  </a:lnTo>
                  <a:lnTo>
                    <a:pt x="5119" y="721"/>
                  </a:lnTo>
                  <a:lnTo>
                    <a:pt x="5246" y="675"/>
                  </a:lnTo>
                  <a:lnTo>
                    <a:pt x="5501" y="582"/>
                  </a:lnTo>
                  <a:cubicBezTo>
                    <a:pt x="5833" y="444"/>
                    <a:pt x="6185" y="371"/>
                    <a:pt x="6528" y="281"/>
                  </a:cubicBezTo>
                  <a:cubicBezTo>
                    <a:pt x="6611" y="257"/>
                    <a:pt x="6699" y="242"/>
                    <a:pt x="6787" y="231"/>
                  </a:cubicBezTo>
                  <a:lnTo>
                    <a:pt x="7046" y="191"/>
                  </a:lnTo>
                  <a:cubicBezTo>
                    <a:pt x="7220" y="169"/>
                    <a:pt x="7389" y="127"/>
                    <a:pt x="7565" y="127"/>
                  </a:cubicBezTo>
                  <a:cubicBezTo>
                    <a:pt x="7807" y="117"/>
                    <a:pt x="8047" y="96"/>
                    <a:pt x="8286" y="96"/>
                  </a:cubicBezTo>
                  <a:cubicBezTo>
                    <a:pt x="8388" y="96"/>
                    <a:pt x="8490" y="100"/>
                    <a:pt x="8591" y="110"/>
                  </a:cubicBezTo>
                  <a:cubicBezTo>
                    <a:pt x="8758" y="119"/>
                    <a:pt x="8930" y="121"/>
                    <a:pt x="9095" y="138"/>
                  </a:cubicBezTo>
                  <a:lnTo>
                    <a:pt x="9585" y="213"/>
                  </a:lnTo>
                  <a:lnTo>
                    <a:pt x="9829" y="248"/>
                  </a:lnTo>
                  <a:cubicBezTo>
                    <a:pt x="9908" y="266"/>
                    <a:pt x="9987" y="288"/>
                    <a:pt x="10066" y="308"/>
                  </a:cubicBezTo>
                  <a:lnTo>
                    <a:pt x="10532" y="426"/>
                  </a:lnTo>
                  <a:cubicBezTo>
                    <a:pt x="10688" y="466"/>
                    <a:pt x="10833" y="532"/>
                    <a:pt x="10980" y="582"/>
                  </a:cubicBezTo>
                  <a:cubicBezTo>
                    <a:pt x="11128" y="637"/>
                    <a:pt x="11279" y="679"/>
                    <a:pt x="11418" y="747"/>
                  </a:cubicBezTo>
                  <a:lnTo>
                    <a:pt x="11831" y="945"/>
                  </a:lnTo>
                  <a:lnTo>
                    <a:pt x="12035" y="1042"/>
                  </a:lnTo>
                  <a:cubicBezTo>
                    <a:pt x="12101" y="1079"/>
                    <a:pt x="12165" y="1118"/>
                    <a:pt x="12229" y="1158"/>
                  </a:cubicBezTo>
                  <a:cubicBezTo>
                    <a:pt x="13934" y="2140"/>
                    <a:pt x="15220" y="3714"/>
                    <a:pt x="15842" y="5580"/>
                  </a:cubicBezTo>
                  <a:cubicBezTo>
                    <a:pt x="15875" y="5663"/>
                    <a:pt x="15899" y="5747"/>
                    <a:pt x="15919" y="5835"/>
                  </a:cubicBezTo>
                  <a:cubicBezTo>
                    <a:pt x="15941" y="5918"/>
                    <a:pt x="15963" y="6000"/>
                    <a:pt x="15983" y="6079"/>
                  </a:cubicBezTo>
                  <a:cubicBezTo>
                    <a:pt x="16020" y="6239"/>
                    <a:pt x="16073" y="6384"/>
                    <a:pt x="16090" y="6529"/>
                  </a:cubicBezTo>
                  <a:cubicBezTo>
                    <a:pt x="16132" y="6817"/>
                    <a:pt x="16178" y="7068"/>
                    <a:pt x="16202" y="7279"/>
                  </a:cubicBezTo>
                  <a:cubicBezTo>
                    <a:pt x="16223" y="7647"/>
                    <a:pt x="16236" y="7894"/>
                    <a:pt x="16242" y="8004"/>
                  </a:cubicBezTo>
                  <a:lnTo>
                    <a:pt x="16242" y="8004"/>
                  </a:lnTo>
                  <a:cubicBezTo>
                    <a:pt x="16237" y="6079"/>
                    <a:pt x="15539" y="4219"/>
                    <a:pt x="14275" y="2765"/>
                  </a:cubicBezTo>
                  <a:cubicBezTo>
                    <a:pt x="13640" y="2035"/>
                    <a:pt x="12879" y="1424"/>
                    <a:pt x="12029" y="960"/>
                  </a:cubicBezTo>
                  <a:cubicBezTo>
                    <a:pt x="11180" y="494"/>
                    <a:pt x="10240" y="200"/>
                    <a:pt x="9279" y="72"/>
                  </a:cubicBezTo>
                  <a:cubicBezTo>
                    <a:pt x="8915" y="24"/>
                    <a:pt x="8549" y="0"/>
                    <a:pt x="8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9"/>
            <p:cNvSpPr/>
            <p:nvPr/>
          </p:nvSpPr>
          <p:spPr>
            <a:xfrm>
              <a:off x="2262975" y="1873025"/>
              <a:ext cx="355250" cy="351300"/>
            </a:xfrm>
            <a:custGeom>
              <a:avLst/>
              <a:gdLst/>
              <a:ahLst/>
              <a:cxnLst/>
              <a:rect l="l" t="t" r="r" b="b"/>
              <a:pathLst>
                <a:path w="14210" h="14052" extrusionOk="0">
                  <a:moveTo>
                    <a:pt x="7217" y="0"/>
                  </a:moveTo>
                  <a:cubicBezTo>
                    <a:pt x="6697" y="0"/>
                    <a:pt x="6177" y="57"/>
                    <a:pt x="5666" y="170"/>
                  </a:cubicBezTo>
                  <a:cubicBezTo>
                    <a:pt x="4844" y="353"/>
                    <a:pt x="4062" y="682"/>
                    <a:pt x="3359" y="1146"/>
                  </a:cubicBezTo>
                  <a:cubicBezTo>
                    <a:pt x="1954" y="2071"/>
                    <a:pt x="902" y="3520"/>
                    <a:pt x="462" y="5146"/>
                  </a:cubicBezTo>
                  <a:cubicBezTo>
                    <a:pt x="1" y="6792"/>
                    <a:pt x="168" y="8553"/>
                    <a:pt x="930" y="10082"/>
                  </a:cubicBezTo>
                  <a:cubicBezTo>
                    <a:pt x="1675" y="11605"/>
                    <a:pt x="2992" y="12849"/>
                    <a:pt x="4570" y="13509"/>
                  </a:cubicBezTo>
                  <a:cubicBezTo>
                    <a:pt x="5363" y="13840"/>
                    <a:pt x="6209" y="14023"/>
                    <a:pt x="7069" y="14047"/>
                  </a:cubicBezTo>
                  <a:cubicBezTo>
                    <a:pt x="7150" y="14050"/>
                    <a:pt x="7231" y="14051"/>
                    <a:pt x="7312" y="14051"/>
                  </a:cubicBezTo>
                  <a:cubicBezTo>
                    <a:pt x="8090" y="14051"/>
                    <a:pt x="8864" y="13927"/>
                    <a:pt x="9605" y="13680"/>
                  </a:cubicBezTo>
                  <a:cubicBezTo>
                    <a:pt x="11258" y="13135"/>
                    <a:pt x="12653" y="11999"/>
                    <a:pt x="13526" y="10491"/>
                  </a:cubicBezTo>
                  <a:cubicBezTo>
                    <a:pt x="13600" y="10355"/>
                    <a:pt x="13655" y="10208"/>
                    <a:pt x="13708" y="10062"/>
                  </a:cubicBezTo>
                  <a:cubicBezTo>
                    <a:pt x="13761" y="9917"/>
                    <a:pt x="13827" y="9777"/>
                    <a:pt x="13868" y="9627"/>
                  </a:cubicBezTo>
                  <a:cubicBezTo>
                    <a:pt x="13945" y="9328"/>
                    <a:pt x="14046" y="9041"/>
                    <a:pt x="14084" y="8735"/>
                  </a:cubicBezTo>
                  <a:cubicBezTo>
                    <a:pt x="14209" y="8139"/>
                    <a:pt x="14200" y="7526"/>
                    <a:pt x="14176" y="6933"/>
                  </a:cubicBezTo>
                  <a:lnTo>
                    <a:pt x="14176" y="6933"/>
                  </a:lnTo>
                  <a:cubicBezTo>
                    <a:pt x="14176" y="6933"/>
                    <a:pt x="14167" y="7098"/>
                    <a:pt x="14150" y="7405"/>
                  </a:cubicBezTo>
                  <a:cubicBezTo>
                    <a:pt x="14145" y="7482"/>
                    <a:pt x="14145" y="7570"/>
                    <a:pt x="14137" y="7665"/>
                  </a:cubicBezTo>
                  <a:cubicBezTo>
                    <a:pt x="14121" y="7757"/>
                    <a:pt x="14106" y="7860"/>
                    <a:pt x="14088" y="7970"/>
                  </a:cubicBezTo>
                  <a:cubicBezTo>
                    <a:pt x="14071" y="8082"/>
                    <a:pt x="14053" y="8201"/>
                    <a:pt x="14033" y="8328"/>
                  </a:cubicBezTo>
                  <a:cubicBezTo>
                    <a:pt x="14000" y="8452"/>
                    <a:pt x="13967" y="8583"/>
                    <a:pt x="13930" y="8724"/>
                  </a:cubicBezTo>
                  <a:cubicBezTo>
                    <a:pt x="13912" y="8794"/>
                    <a:pt x="13893" y="8865"/>
                    <a:pt x="13875" y="8939"/>
                  </a:cubicBezTo>
                  <a:cubicBezTo>
                    <a:pt x="13857" y="9012"/>
                    <a:pt x="13825" y="9084"/>
                    <a:pt x="13798" y="9159"/>
                  </a:cubicBezTo>
                  <a:cubicBezTo>
                    <a:pt x="13741" y="9309"/>
                    <a:pt x="13688" y="9465"/>
                    <a:pt x="13625" y="9627"/>
                  </a:cubicBezTo>
                  <a:lnTo>
                    <a:pt x="13387" y="10117"/>
                  </a:lnTo>
                  <a:cubicBezTo>
                    <a:pt x="13348" y="10203"/>
                    <a:pt x="13299" y="10287"/>
                    <a:pt x="13246" y="10366"/>
                  </a:cubicBezTo>
                  <a:cubicBezTo>
                    <a:pt x="13196" y="10449"/>
                    <a:pt x="13145" y="10533"/>
                    <a:pt x="13093" y="10621"/>
                  </a:cubicBezTo>
                  <a:cubicBezTo>
                    <a:pt x="12603" y="11381"/>
                    <a:pt x="11972" y="12040"/>
                    <a:pt x="11231" y="12564"/>
                  </a:cubicBezTo>
                  <a:cubicBezTo>
                    <a:pt x="10422" y="13144"/>
                    <a:pt x="9400" y="13566"/>
                    <a:pt x="8271" y="13731"/>
                  </a:cubicBezTo>
                  <a:cubicBezTo>
                    <a:pt x="7992" y="13788"/>
                    <a:pt x="7699" y="13785"/>
                    <a:pt x="7407" y="13803"/>
                  </a:cubicBezTo>
                  <a:cubicBezTo>
                    <a:pt x="7368" y="13807"/>
                    <a:pt x="7328" y="13809"/>
                    <a:pt x="7288" y="13809"/>
                  </a:cubicBezTo>
                  <a:cubicBezTo>
                    <a:pt x="7181" y="13809"/>
                    <a:pt x="7072" y="13797"/>
                    <a:pt x="6965" y="13794"/>
                  </a:cubicBezTo>
                  <a:cubicBezTo>
                    <a:pt x="6818" y="13783"/>
                    <a:pt x="6666" y="13785"/>
                    <a:pt x="6519" y="13768"/>
                  </a:cubicBezTo>
                  <a:lnTo>
                    <a:pt x="6071" y="13700"/>
                  </a:lnTo>
                  <a:cubicBezTo>
                    <a:pt x="5996" y="13687"/>
                    <a:pt x="5921" y="13680"/>
                    <a:pt x="5847" y="13662"/>
                  </a:cubicBezTo>
                  <a:lnTo>
                    <a:pt x="5625" y="13605"/>
                  </a:lnTo>
                  <a:cubicBezTo>
                    <a:pt x="5477" y="13564"/>
                    <a:pt x="5326" y="13533"/>
                    <a:pt x="5181" y="13487"/>
                  </a:cubicBezTo>
                  <a:lnTo>
                    <a:pt x="4743" y="13326"/>
                  </a:lnTo>
                  <a:cubicBezTo>
                    <a:pt x="4165" y="13091"/>
                    <a:pt x="3598" y="12799"/>
                    <a:pt x="3095" y="12399"/>
                  </a:cubicBezTo>
                  <a:lnTo>
                    <a:pt x="2902" y="12256"/>
                  </a:lnTo>
                  <a:cubicBezTo>
                    <a:pt x="2840" y="12203"/>
                    <a:pt x="2781" y="12148"/>
                    <a:pt x="2721" y="12093"/>
                  </a:cubicBezTo>
                  <a:cubicBezTo>
                    <a:pt x="2603" y="11983"/>
                    <a:pt x="2477" y="11880"/>
                    <a:pt x="2363" y="11764"/>
                  </a:cubicBezTo>
                  <a:lnTo>
                    <a:pt x="2033" y="11403"/>
                  </a:lnTo>
                  <a:lnTo>
                    <a:pt x="1952" y="11315"/>
                  </a:lnTo>
                  <a:lnTo>
                    <a:pt x="1877" y="11216"/>
                  </a:lnTo>
                  <a:lnTo>
                    <a:pt x="1732" y="11021"/>
                  </a:lnTo>
                  <a:lnTo>
                    <a:pt x="1583" y="10823"/>
                  </a:lnTo>
                  <a:cubicBezTo>
                    <a:pt x="1532" y="10759"/>
                    <a:pt x="1495" y="10684"/>
                    <a:pt x="1451" y="10616"/>
                  </a:cubicBezTo>
                  <a:cubicBezTo>
                    <a:pt x="1368" y="10476"/>
                    <a:pt x="1277" y="10337"/>
                    <a:pt x="1196" y="10194"/>
                  </a:cubicBezTo>
                  <a:cubicBezTo>
                    <a:pt x="1055" y="9895"/>
                    <a:pt x="897" y="9605"/>
                    <a:pt x="796" y="9289"/>
                  </a:cubicBezTo>
                  <a:cubicBezTo>
                    <a:pt x="666" y="8983"/>
                    <a:pt x="605" y="8656"/>
                    <a:pt x="515" y="8337"/>
                  </a:cubicBezTo>
                  <a:lnTo>
                    <a:pt x="440" y="7845"/>
                  </a:lnTo>
                  <a:cubicBezTo>
                    <a:pt x="429" y="7761"/>
                    <a:pt x="407" y="7680"/>
                    <a:pt x="407" y="7597"/>
                  </a:cubicBezTo>
                  <a:lnTo>
                    <a:pt x="394" y="7348"/>
                  </a:lnTo>
                  <a:lnTo>
                    <a:pt x="381" y="7098"/>
                  </a:lnTo>
                  <a:cubicBezTo>
                    <a:pt x="374" y="7014"/>
                    <a:pt x="372" y="6931"/>
                    <a:pt x="379" y="6849"/>
                  </a:cubicBezTo>
                  <a:lnTo>
                    <a:pt x="405" y="6353"/>
                  </a:lnTo>
                  <a:cubicBezTo>
                    <a:pt x="407" y="6269"/>
                    <a:pt x="416" y="6188"/>
                    <a:pt x="431" y="6106"/>
                  </a:cubicBezTo>
                  <a:lnTo>
                    <a:pt x="469" y="5858"/>
                  </a:lnTo>
                  <a:lnTo>
                    <a:pt x="506" y="5612"/>
                  </a:lnTo>
                  <a:cubicBezTo>
                    <a:pt x="517" y="5528"/>
                    <a:pt x="546" y="5449"/>
                    <a:pt x="565" y="5370"/>
                  </a:cubicBezTo>
                  <a:cubicBezTo>
                    <a:pt x="607" y="5210"/>
                    <a:pt x="644" y="5047"/>
                    <a:pt x="691" y="4889"/>
                  </a:cubicBezTo>
                  <a:lnTo>
                    <a:pt x="862" y="4421"/>
                  </a:lnTo>
                  <a:cubicBezTo>
                    <a:pt x="910" y="4263"/>
                    <a:pt x="994" y="4120"/>
                    <a:pt x="1062" y="3970"/>
                  </a:cubicBezTo>
                  <a:cubicBezTo>
                    <a:pt x="1137" y="3823"/>
                    <a:pt x="1198" y="3669"/>
                    <a:pt x="1291" y="3533"/>
                  </a:cubicBezTo>
                  <a:cubicBezTo>
                    <a:pt x="1376" y="3392"/>
                    <a:pt x="1462" y="3252"/>
                    <a:pt x="1548" y="3111"/>
                  </a:cubicBezTo>
                  <a:lnTo>
                    <a:pt x="1842" y="2720"/>
                  </a:lnTo>
                  <a:cubicBezTo>
                    <a:pt x="1935" y="2583"/>
                    <a:pt x="2047" y="2465"/>
                    <a:pt x="2159" y="2348"/>
                  </a:cubicBezTo>
                  <a:cubicBezTo>
                    <a:pt x="2271" y="2230"/>
                    <a:pt x="2370" y="2100"/>
                    <a:pt x="2497" y="1997"/>
                  </a:cubicBezTo>
                  <a:lnTo>
                    <a:pt x="2853" y="1671"/>
                  </a:lnTo>
                  <a:cubicBezTo>
                    <a:pt x="2979" y="1570"/>
                    <a:pt x="3110" y="1480"/>
                    <a:pt x="3238" y="1383"/>
                  </a:cubicBezTo>
                  <a:cubicBezTo>
                    <a:pt x="3302" y="1335"/>
                    <a:pt x="3363" y="1285"/>
                    <a:pt x="3431" y="1241"/>
                  </a:cubicBezTo>
                  <a:lnTo>
                    <a:pt x="3636" y="1118"/>
                  </a:lnTo>
                  <a:cubicBezTo>
                    <a:pt x="3772" y="1038"/>
                    <a:pt x="3902" y="946"/>
                    <a:pt x="4044" y="878"/>
                  </a:cubicBezTo>
                  <a:lnTo>
                    <a:pt x="4469" y="674"/>
                  </a:lnTo>
                  <a:lnTo>
                    <a:pt x="4574" y="623"/>
                  </a:lnTo>
                  <a:lnTo>
                    <a:pt x="4684" y="583"/>
                  </a:lnTo>
                  <a:lnTo>
                    <a:pt x="4904" y="504"/>
                  </a:lnTo>
                  <a:cubicBezTo>
                    <a:pt x="5192" y="383"/>
                    <a:pt x="5493" y="322"/>
                    <a:pt x="5787" y="243"/>
                  </a:cubicBezTo>
                  <a:cubicBezTo>
                    <a:pt x="5860" y="223"/>
                    <a:pt x="5935" y="208"/>
                    <a:pt x="6011" y="201"/>
                  </a:cubicBezTo>
                  <a:lnTo>
                    <a:pt x="6236" y="166"/>
                  </a:lnTo>
                  <a:cubicBezTo>
                    <a:pt x="6385" y="146"/>
                    <a:pt x="6530" y="111"/>
                    <a:pt x="6682" y="111"/>
                  </a:cubicBezTo>
                  <a:cubicBezTo>
                    <a:pt x="6891" y="102"/>
                    <a:pt x="7098" y="85"/>
                    <a:pt x="7305" y="85"/>
                  </a:cubicBezTo>
                  <a:cubicBezTo>
                    <a:pt x="7392" y="85"/>
                    <a:pt x="7479" y="88"/>
                    <a:pt x="7565" y="96"/>
                  </a:cubicBezTo>
                  <a:cubicBezTo>
                    <a:pt x="7710" y="104"/>
                    <a:pt x="7855" y="107"/>
                    <a:pt x="7998" y="120"/>
                  </a:cubicBezTo>
                  <a:lnTo>
                    <a:pt x="8422" y="186"/>
                  </a:lnTo>
                  <a:lnTo>
                    <a:pt x="8631" y="216"/>
                  </a:lnTo>
                  <a:cubicBezTo>
                    <a:pt x="8701" y="230"/>
                    <a:pt x="8767" y="249"/>
                    <a:pt x="8836" y="267"/>
                  </a:cubicBezTo>
                  <a:lnTo>
                    <a:pt x="9238" y="368"/>
                  </a:lnTo>
                  <a:cubicBezTo>
                    <a:pt x="9372" y="401"/>
                    <a:pt x="9497" y="460"/>
                    <a:pt x="9625" y="502"/>
                  </a:cubicBezTo>
                  <a:cubicBezTo>
                    <a:pt x="9750" y="551"/>
                    <a:pt x="9880" y="588"/>
                    <a:pt x="10000" y="645"/>
                  </a:cubicBezTo>
                  <a:lnTo>
                    <a:pt x="10356" y="816"/>
                  </a:lnTo>
                  <a:lnTo>
                    <a:pt x="10534" y="898"/>
                  </a:lnTo>
                  <a:cubicBezTo>
                    <a:pt x="10589" y="931"/>
                    <a:pt x="10644" y="966"/>
                    <a:pt x="10699" y="999"/>
                  </a:cubicBezTo>
                  <a:cubicBezTo>
                    <a:pt x="12167" y="1845"/>
                    <a:pt x="13275" y="3201"/>
                    <a:pt x="13811" y="4808"/>
                  </a:cubicBezTo>
                  <a:cubicBezTo>
                    <a:pt x="13840" y="4880"/>
                    <a:pt x="13862" y="4953"/>
                    <a:pt x="13877" y="5027"/>
                  </a:cubicBezTo>
                  <a:cubicBezTo>
                    <a:pt x="13897" y="5102"/>
                    <a:pt x="13915" y="5170"/>
                    <a:pt x="13932" y="5238"/>
                  </a:cubicBezTo>
                  <a:cubicBezTo>
                    <a:pt x="13965" y="5377"/>
                    <a:pt x="14011" y="5502"/>
                    <a:pt x="14027" y="5627"/>
                  </a:cubicBezTo>
                  <a:cubicBezTo>
                    <a:pt x="14062" y="5876"/>
                    <a:pt x="14101" y="6089"/>
                    <a:pt x="14121" y="6271"/>
                  </a:cubicBezTo>
                  <a:cubicBezTo>
                    <a:pt x="14143" y="6638"/>
                    <a:pt x="14154" y="6865"/>
                    <a:pt x="14159" y="6931"/>
                  </a:cubicBezTo>
                  <a:cubicBezTo>
                    <a:pt x="14163" y="5260"/>
                    <a:pt x="13563" y="3645"/>
                    <a:pt x="12466" y="2383"/>
                  </a:cubicBezTo>
                  <a:cubicBezTo>
                    <a:pt x="11921" y="1755"/>
                    <a:pt x="11266" y="1227"/>
                    <a:pt x="10532" y="827"/>
                  </a:cubicBezTo>
                  <a:cubicBezTo>
                    <a:pt x="9803" y="425"/>
                    <a:pt x="8992" y="173"/>
                    <a:pt x="8163" y="63"/>
                  </a:cubicBezTo>
                  <a:cubicBezTo>
                    <a:pt x="7849" y="21"/>
                    <a:pt x="7533" y="0"/>
                    <a:pt x="7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9"/>
            <p:cNvSpPr/>
            <p:nvPr/>
          </p:nvSpPr>
          <p:spPr>
            <a:xfrm>
              <a:off x="2086875" y="1691275"/>
              <a:ext cx="717325" cy="713875"/>
            </a:xfrm>
            <a:custGeom>
              <a:avLst/>
              <a:gdLst/>
              <a:ahLst/>
              <a:cxnLst/>
              <a:rect l="l" t="t" r="r" b="b"/>
              <a:pathLst>
                <a:path w="28693" h="28555" extrusionOk="0">
                  <a:moveTo>
                    <a:pt x="14346" y="451"/>
                  </a:moveTo>
                  <a:cubicBezTo>
                    <a:pt x="21996" y="451"/>
                    <a:pt x="28222" y="6644"/>
                    <a:pt x="28231" y="14260"/>
                  </a:cubicBezTo>
                  <a:cubicBezTo>
                    <a:pt x="28242" y="21884"/>
                    <a:pt x="22020" y="28095"/>
                    <a:pt x="14363" y="28104"/>
                  </a:cubicBezTo>
                  <a:cubicBezTo>
                    <a:pt x="14358" y="28104"/>
                    <a:pt x="14352" y="28104"/>
                    <a:pt x="14347" y="28104"/>
                  </a:cubicBezTo>
                  <a:cubicBezTo>
                    <a:pt x="6699" y="28104"/>
                    <a:pt x="471" y="21912"/>
                    <a:pt x="462" y="14293"/>
                  </a:cubicBezTo>
                  <a:cubicBezTo>
                    <a:pt x="453" y="6669"/>
                    <a:pt x="6675" y="460"/>
                    <a:pt x="14330" y="451"/>
                  </a:cubicBezTo>
                  <a:cubicBezTo>
                    <a:pt x="14336" y="451"/>
                    <a:pt x="14341" y="451"/>
                    <a:pt x="14346" y="451"/>
                  </a:cubicBezTo>
                  <a:close/>
                  <a:moveTo>
                    <a:pt x="14346" y="1"/>
                  </a:moveTo>
                  <a:cubicBezTo>
                    <a:pt x="14341" y="1"/>
                    <a:pt x="14336" y="1"/>
                    <a:pt x="14330" y="1"/>
                  </a:cubicBezTo>
                  <a:cubicBezTo>
                    <a:pt x="6414" y="10"/>
                    <a:pt x="1" y="6410"/>
                    <a:pt x="12" y="14293"/>
                  </a:cubicBezTo>
                  <a:cubicBezTo>
                    <a:pt x="20" y="22173"/>
                    <a:pt x="6436" y="28554"/>
                    <a:pt x="14347" y="28554"/>
                  </a:cubicBezTo>
                  <a:cubicBezTo>
                    <a:pt x="14352" y="28554"/>
                    <a:pt x="14358" y="28554"/>
                    <a:pt x="14363" y="28554"/>
                  </a:cubicBezTo>
                  <a:cubicBezTo>
                    <a:pt x="22282" y="28545"/>
                    <a:pt x="28693" y="22146"/>
                    <a:pt x="28684" y="14260"/>
                  </a:cubicBezTo>
                  <a:cubicBezTo>
                    <a:pt x="28675" y="6382"/>
                    <a:pt x="22258" y="1"/>
                    <a:pt x="143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5" name="Google Shape;5425;p29"/>
          <p:cNvSpPr txBox="1">
            <a:spLocks noGrp="1"/>
          </p:cNvSpPr>
          <p:nvPr>
            <p:ph type="title"/>
          </p:nvPr>
        </p:nvSpPr>
        <p:spPr>
          <a:xfrm rot="170590">
            <a:off x="179352" y="-462163"/>
            <a:ext cx="4233729" cy="3005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2400"/>
            </a:pPr>
            <a:r>
              <a:rPr lang="en-US" sz="3600" dirty="0">
                <a:solidFill>
                  <a:schemeClr val="dk1"/>
                </a:solidFill>
              </a:rPr>
              <a:t>Test   Summary</a:t>
            </a:r>
            <a:br>
              <a:rPr lang="en-US" sz="3600" dirty="0">
                <a:solidFill>
                  <a:schemeClr val="dk1"/>
                </a:solidFill>
              </a:rPr>
            </a:br>
            <a:r>
              <a:rPr lang="en-US" sz="3600" dirty="0">
                <a:solidFill>
                  <a:schemeClr val="dk1"/>
                </a:solidFill>
              </a:rPr>
              <a:t>   Report STR</a:t>
            </a:r>
            <a:br>
              <a:rPr lang="en-US" sz="3600" dirty="0">
                <a:solidFill>
                  <a:schemeClr val="dk1"/>
                </a:solidFill>
              </a:rPr>
            </a:br>
            <a:r>
              <a:rPr lang="en-US" sz="3600" dirty="0">
                <a:solidFill>
                  <a:schemeClr val="dk1"/>
                </a:solidFill>
              </a:rPr>
              <a:t>                 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5426" name="Google Shape;5426;p29"/>
          <p:cNvSpPr txBox="1">
            <a:spLocks noGrp="1"/>
          </p:cNvSpPr>
          <p:nvPr>
            <p:ph type="subTitle" idx="1"/>
          </p:nvPr>
        </p:nvSpPr>
        <p:spPr>
          <a:xfrm>
            <a:off x="1028025" y="3743975"/>
            <a:ext cx="22002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“THEBEATLES"   Website</a:t>
            </a:r>
            <a:endParaRPr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363A96E3-3AF7-3EBC-E487-2B7F32D7F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42" y="370876"/>
            <a:ext cx="4979258" cy="2323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27442C1-8517-5149-FD99-3070249B87AF}"/>
              </a:ext>
            </a:extLst>
          </p:cNvPr>
          <p:cNvSpPr txBox="1"/>
          <p:nvPr/>
        </p:nvSpPr>
        <p:spPr>
          <a:xfrm>
            <a:off x="7584913" y="4749842"/>
            <a:ext cx="1559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Katya </a:t>
            </a:r>
            <a:r>
              <a:rPr lang="en-US" b="1" dirty="0" err="1"/>
              <a:t>haimov</a:t>
            </a:r>
            <a:endParaRPr lang="ru-RU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8" name="Google Shape;5668;p35"/>
          <p:cNvSpPr/>
          <p:nvPr/>
        </p:nvSpPr>
        <p:spPr>
          <a:xfrm rot="180576">
            <a:off x="642986" y="742265"/>
            <a:ext cx="1131360" cy="313019"/>
          </a:xfrm>
          <a:prstGeom prst="rect">
            <a:avLst/>
          </a:prstGeom>
          <a:solidFill>
            <a:srgbClr val="FFC23D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9" name="Google Shape;5669;p35"/>
          <p:cNvSpPr txBox="1">
            <a:spLocks noGrp="1"/>
          </p:cNvSpPr>
          <p:nvPr>
            <p:ph type="title"/>
          </p:nvPr>
        </p:nvSpPr>
        <p:spPr>
          <a:xfrm>
            <a:off x="749825" y="486200"/>
            <a:ext cx="202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Bugs List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31392C26-2AF1-034F-BDFB-1C062694B6C9}"/>
              </a:ext>
            </a:extLst>
          </p:cNvPr>
          <p:cNvSpPr txBox="1"/>
          <p:nvPr/>
        </p:nvSpPr>
        <p:spPr>
          <a:xfrm>
            <a:off x="3275464" y="68239"/>
            <a:ext cx="3243048" cy="480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HTCI-15. Video not available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HTCI-14. Transition between pages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HTCI-13. Site navigation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HTCI-12. Accessibility check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HTCI-11. A blank page with no content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HTCI-10. Video is inactive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HTCI-09. Link windows are not responding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HTCI-08. Invalid links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HTCI-07. Video not available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HTCI-06. Video link not available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HTCI-05. Videos not available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HTCI-04. Pictures not attached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HTCI-03. RSS link links to page with error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HTCI-02. Clicking on a radio signal links to 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page with an error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HTCI-01. A search engine on the site displays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truncated results.</a:t>
            </a:r>
            <a:endParaRPr lang="ru-RU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E606CE0-201D-6056-560F-5ECF9DC9F56E}"/>
              </a:ext>
            </a:extLst>
          </p:cNvPr>
          <p:cNvSpPr txBox="1"/>
          <p:nvPr/>
        </p:nvSpPr>
        <p:spPr>
          <a:xfrm>
            <a:off x="3557482" y="3997998"/>
            <a:ext cx="3250459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4400" b="1" dirty="0"/>
              <a:t>Bug List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204399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98ACBB-E742-4CC8-B16A-79C1759C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11" y="6985"/>
            <a:ext cx="5740400" cy="256476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5E90B8A-C403-DA39-6A70-4AD33BCB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10" y="0"/>
            <a:ext cx="5740401" cy="256476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135C80A-BD38-1D00-7140-F06D9AAE0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310" y="2189220"/>
            <a:ext cx="5613401" cy="294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B3A9BAC-ED33-9021-885A-8DBB96B8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50" y="1"/>
            <a:ext cx="5788025" cy="275943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852CDB0-EFDE-9665-77A7-E1A4EB4F8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50" y="2752725"/>
            <a:ext cx="5788025" cy="239077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BF41998-F875-3B71-F9AA-CF17B6F9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50" y="0"/>
            <a:ext cx="5788026" cy="275943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191497A-C919-FE48-03C2-8184C55D1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150" y="0"/>
            <a:ext cx="5788026" cy="269647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BC0A3D7-6FE1-9B50-5DC9-882536549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149" y="0"/>
            <a:ext cx="5788025" cy="281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0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B3F2684-626F-44D5-F971-33202363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99" y="3055620"/>
            <a:ext cx="5940425" cy="208787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89211CE-8901-0E2B-4F97-32A9C74E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99" y="1"/>
            <a:ext cx="5940426" cy="30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34876AB-4E46-FC03-60D1-79D6FDFD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7" y="2505710"/>
            <a:ext cx="5940343" cy="263779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C976F8F-8059-EEAA-475A-DFD48C40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36" y="1"/>
            <a:ext cx="5940343" cy="25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8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C97B35A6-F960-31BD-AF70-D06AA692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7" y="2629734"/>
            <a:ext cx="5940425" cy="251376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66B33B6-87EF-5522-4F4E-864391DC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6" y="0"/>
            <a:ext cx="5940425" cy="26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25880A5-DCF8-715C-311A-B0E47101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53" y="2302686"/>
            <a:ext cx="5439759" cy="267952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EEF5DB0-2B5B-C986-4782-51EBB103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53" y="0"/>
            <a:ext cx="5439760" cy="23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7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86C3AF0-D711-1FD9-92E7-A5DFFB81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7" y="2376105"/>
            <a:ext cx="5940425" cy="276739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6B290D1-2084-965F-FE71-D14D17B4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7" y="0"/>
            <a:ext cx="5940425" cy="23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74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C6C0DD0-8CA3-70E4-AEE2-8BDAF9B0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7" y="2663107"/>
            <a:ext cx="5940425" cy="248039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A3FC68F5-9367-0AB1-0789-3AE6650A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7" y="0"/>
            <a:ext cx="5940425" cy="26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2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8" name="Google Shape;5438;p31"/>
          <p:cNvSpPr/>
          <p:nvPr/>
        </p:nvSpPr>
        <p:spPr>
          <a:xfrm rot="190137">
            <a:off x="645499" y="556709"/>
            <a:ext cx="4396951" cy="635388"/>
          </a:xfrm>
          <a:prstGeom prst="rect">
            <a:avLst/>
          </a:prstGeom>
          <a:solidFill>
            <a:srgbClr val="FFC23D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9" name="Google Shape;5439;p31"/>
          <p:cNvSpPr txBox="1">
            <a:spLocks noGrp="1"/>
          </p:cNvSpPr>
          <p:nvPr>
            <p:ph type="title" idx="9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Te</a:t>
            </a:r>
            <a:r>
              <a:rPr lang="ru-RU" dirty="0" err="1">
                <a:solidFill>
                  <a:schemeClr val="dk1"/>
                </a:solidFill>
              </a:rPr>
              <a:t>st</a:t>
            </a:r>
            <a:r>
              <a:rPr lang="ru-RU" dirty="0">
                <a:solidFill>
                  <a:schemeClr val="dk1"/>
                </a:solidFill>
              </a:rPr>
              <a:t> Summary Report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B3253B5-6A99-A8B7-3E8F-EF6C1A765589}"/>
              </a:ext>
            </a:extLst>
          </p:cNvPr>
          <p:cNvSpPr txBox="1"/>
          <p:nvPr/>
        </p:nvSpPr>
        <p:spPr>
          <a:xfrm>
            <a:off x="631299" y="1624343"/>
            <a:ext cx="9375921" cy="189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lnSpc>
                <a:spcPct val="107000"/>
              </a:lnSpc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Purpose …………………………………………………………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Overview……………………………………..4  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Metrics…………………………………………………………..5-7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Recommendations………………………………………….8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Conclusion……………………………………………………..9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Bugs List………………………………………………..……….10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Bugs Report………………………………………………..….11-27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ru-RU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2E2B503-A96F-2CBA-06C2-9EF2AE69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8" y="2836641"/>
            <a:ext cx="5940424" cy="230685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FC0DF74-7948-4F64-7288-258361DD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8" y="0"/>
            <a:ext cx="5940424" cy="28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3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9633164-706A-B908-ED46-87A6EC4B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91" y="2209244"/>
            <a:ext cx="5940425" cy="293425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7180921-683A-9F18-E4E2-81AE0437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91" y="1"/>
            <a:ext cx="5940426" cy="2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E9A8EE2-B0AC-BFDD-F22E-884DD7DD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7" y="2235942"/>
            <a:ext cx="5940425" cy="290755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ECDB5BA-78AE-2FD3-734C-3B8F5106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7" y="0"/>
            <a:ext cx="5940425" cy="22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70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A3D5E42-8E93-C807-C9A9-B876832F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27" y="2442851"/>
            <a:ext cx="5940425" cy="276301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A0DDDC5-0F1B-2429-D2C2-F3AE31BE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26" y="0"/>
            <a:ext cx="5940425" cy="244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3BFC5FD-2B6E-9950-4B4E-BE8BF04C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99" y="1"/>
            <a:ext cx="5940425" cy="257175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F834990-C16E-4165-738A-E51D1ABE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33" y="2621280"/>
            <a:ext cx="5723467" cy="25222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C584907-17E8-60C3-E0FF-590910B92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299" y="0"/>
            <a:ext cx="5864701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86287FC-F7F2-65E1-8EF0-F404990E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53" y="0"/>
            <a:ext cx="5543550" cy="256908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E8A0DBC-B4E7-75A1-D1A4-C1E56005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52" y="2574411"/>
            <a:ext cx="5543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1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712847A-311B-47CC-FCAC-9BD6BA40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242" y="0"/>
            <a:ext cx="5586517" cy="266978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0B89520-D5A0-284E-9D76-848DB630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42" y="2669781"/>
            <a:ext cx="5586517" cy="25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3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CBC049E6-E9A2-6836-CEBC-E88E5B53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36" y="348019"/>
            <a:ext cx="8407021" cy="253443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E710216-D6E2-7F7F-3500-CF04A8A4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37" y="2882450"/>
            <a:ext cx="840702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9" name="Google Shape;8069;p57"/>
          <p:cNvGrpSpPr/>
          <p:nvPr/>
        </p:nvGrpSpPr>
        <p:grpSpPr>
          <a:xfrm rot="185393">
            <a:off x="3810219" y="219456"/>
            <a:ext cx="3841962" cy="3018934"/>
            <a:chOff x="1153225" y="1597649"/>
            <a:chExt cx="3842140" cy="3019074"/>
          </a:xfrm>
        </p:grpSpPr>
        <p:grpSp>
          <p:nvGrpSpPr>
            <p:cNvPr id="8070" name="Google Shape;8070;p57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8071" name="Google Shape;8071;p57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57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57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57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57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57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57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8" name="Google Shape;8078;p57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0" name="Google Shape;8080;p57"/>
          <p:cNvGrpSpPr/>
          <p:nvPr/>
        </p:nvGrpSpPr>
        <p:grpSpPr>
          <a:xfrm rot="20679044">
            <a:off x="1362026" y="171662"/>
            <a:ext cx="1618589" cy="2572247"/>
            <a:chOff x="6417224" y="2247097"/>
            <a:chExt cx="951950" cy="1740368"/>
          </a:xfrm>
        </p:grpSpPr>
        <p:sp>
          <p:nvSpPr>
            <p:cNvPr id="8081" name="Google Shape;8081;p57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57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57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57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57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57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57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תמונה 2">
            <a:hlinkClick r:id="rId3"/>
            <a:extLst>
              <a:ext uri="{FF2B5EF4-FFF2-40B4-BE49-F238E27FC236}">
                <a16:creationId xmlns:a16="http://schemas.microsoft.com/office/drawing/2014/main" id="{AF12A7EF-2937-D814-F64B-39E8BD8AA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799">
            <a:off x="3981692" y="358269"/>
            <a:ext cx="3557879" cy="200578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7197AA8-1DC2-5FEA-A5B0-1356217EB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10066">
            <a:off x="1441238" y="278056"/>
            <a:ext cx="1440596" cy="2210432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28BE59F-9A95-6531-02FA-B7E772882613}"/>
              </a:ext>
            </a:extLst>
          </p:cNvPr>
          <p:cNvSpPr txBox="1"/>
          <p:nvPr/>
        </p:nvSpPr>
        <p:spPr>
          <a:xfrm rot="21222420">
            <a:off x="2286000" y="2328991"/>
            <a:ext cx="4572000" cy="488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</a:pPr>
            <a:endParaRPr lang="en-US" sz="1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ru-RU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8439A26-AE96-2A2B-94A4-C5CFAA535294}"/>
              </a:ext>
            </a:extLst>
          </p:cNvPr>
          <p:cNvSpPr txBox="1"/>
          <p:nvPr/>
        </p:nvSpPr>
        <p:spPr>
          <a:xfrm>
            <a:off x="1566184" y="3423514"/>
            <a:ext cx="5559053" cy="1004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ru-RU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just">
              <a:lnSpc>
                <a:spcPct val="107000"/>
              </a:lnSpc>
            </a:pPr>
            <a:r>
              <a:rPr lang="he-IL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ru-RU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Sample Test Summary Report Created and published by:</a:t>
            </a:r>
          </a:p>
          <a:p>
            <a:pPr marL="457200" algn="just">
              <a:lnSpc>
                <a:spcPct val="107000"/>
              </a:lnSpc>
            </a:pPr>
            <a:r>
              <a:rPr lang="he-IL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https://www.thebeatles.co.il/history</a:t>
            </a:r>
            <a:endParaRPr lang="en-US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p30"/>
          <p:cNvSpPr/>
          <p:nvPr/>
        </p:nvSpPr>
        <p:spPr>
          <a:xfrm rot="-360929">
            <a:off x="641314" y="620024"/>
            <a:ext cx="1996073" cy="498261"/>
          </a:xfrm>
          <a:prstGeom prst="rect">
            <a:avLst/>
          </a:prstGeom>
          <a:solidFill>
            <a:srgbClr val="F24600">
              <a:alpha val="36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2" name="Google Shape;5432;p30"/>
          <p:cNvSpPr txBox="1">
            <a:spLocks noGrp="1"/>
          </p:cNvSpPr>
          <p:nvPr>
            <p:ph type="subTitle" idx="1"/>
          </p:nvPr>
        </p:nvSpPr>
        <p:spPr>
          <a:xfrm>
            <a:off x="838500" y="1153236"/>
            <a:ext cx="7467000" cy="3448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ts val="27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This document presents findings related to the tests carried out on the</a:t>
            </a:r>
          </a:p>
          <a:p>
            <a:pPr marL="114300" indent="0">
              <a:lnSpc>
                <a:spcPts val="27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website of "The Beatles" in Israel.</a:t>
            </a:r>
          </a:p>
          <a:p>
            <a:pPr marL="114300" indent="0">
              <a:lnSpc>
                <a:spcPts val="27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The tests were performed on the functions of the site, reference</a:t>
            </a:r>
          </a:p>
          <a:p>
            <a:pPr marL="114300" indent="0">
              <a:lnSpc>
                <a:spcPts val="27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Actions such as: navigating and displaying the menu, accessing</a:t>
            </a:r>
          </a:p>
          <a:p>
            <a:pPr marL="114300" indent="0">
              <a:lnSpc>
                <a:spcPts val="27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articles, listening to podcasts.</a:t>
            </a:r>
          </a:p>
          <a:p>
            <a:pPr marL="114300" indent="0">
              <a:lnSpc>
                <a:spcPts val="27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Joining the mailing list, using various features, reading information, etc.</a:t>
            </a:r>
            <a:endParaRPr dirty="0"/>
          </a:p>
        </p:txBody>
      </p:sp>
      <p:sp>
        <p:nvSpPr>
          <p:cNvPr id="5433" name="Google Shape;5433;p30"/>
          <p:cNvSpPr txBox="1">
            <a:spLocks noGrp="1"/>
          </p:cNvSpPr>
          <p:nvPr>
            <p:ph type="title"/>
          </p:nvPr>
        </p:nvSpPr>
        <p:spPr>
          <a:xfrm>
            <a:off x="749825" y="491050"/>
            <a:ext cx="5093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Purpose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3" name="Google Shape;5453;p32"/>
          <p:cNvGrpSpPr/>
          <p:nvPr/>
        </p:nvGrpSpPr>
        <p:grpSpPr>
          <a:xfrm rot="20618203">
            <a:off x="6000496" y="319589"/>
            <a:ext cx="1868722" cy="4504321"/>
            <a:chOff x="3265825" y="1672475"/>
            <a:chExt cx="532550" cy="1524750"/>
          </a:xfrm>
        </p:grpSpPr>
        <p:sp>
          <p:nvSpPr>
            <p:cNvPr id="5454" name="Google Shape;5454;p32"/>
            <p:cNvSpPr/>
            <p:nvPr/>
          </p:nvSpPr>
          <p:spPr>
            <a:xfrm>
              <a:off x="3305600" y="2498850"/>
              <a:ext cx="492775" cy="698375"/>
            </a:xfrm>
            <a:custGeom>
              <a:avLst/>
              <a:gdLst/>
              <a:ahLst/>
              <a:cxnLst/>
              <a:rect l="l" t="t" r="r" b="b"/>
              <a:pathLst>
                <a:path w="19711" h="27935" extrusionOk="0">
                  <a:moveTo>
                    <a:pt x="2576" y="1"/>
                  </a:moveTo>
                  <a:cubicBezTo>
                    <a:pt x="2230" y="1"/>
                    <a:pt x="1836" y="258"/>
                    <a:pt x="1611" y="559"/>
                  </a:cubicBezTo>
                  <a:cubicBezTo>
                    <a:pt x="691" y="1796"/>
                    <a:pt x="836" y="3528"/>
                    <a:pt x="1306" y="4994"/>
                  </a:cubicBezTo>
                  <a:cubicBezTo>
                    <a:pt x="1776" y="6462"/>
                    <a:pt x="2532" y="7853"/>
                    <a:pt x="2723" y="9383"/>
                  </a:cubicBezTo>
                  <a:cubicBezTo>
                    <a:pt x="2833" y="10242"/>
                    <a:pt x="2759" y="11104"/>
                    <a:pt x="2578" y="11952"/>
                  </a:cubicBezTo>
                  <a:cubicBezTo>
                    <a:pt x="2396" y="12822"/>
                    <a:pt x="2102" y="13680"/>
                    <a:pt x="1781" y="14508"/>
                  </a:cubicBezTo>
                  <a:cubicBezTo>
                    <a:pt x="1150" y="16145"/>
                    <a:pt x="405" y="17767"/>
                    <a:pt x="170" y="19508"/>
                  </a:cubicBezTo>
                  <a:cubicBezTo>
                    <a:pt x="0" y="20761"/>
                    <a:pt x="104" y="22033"/>
                    <a:pt x="469" y="23244"/>
                  </a:cubicBezTo>
                  <a:cubicBezTo>
                    <a:pt x="682" y="23943"/>
                    <a:pt x="987" y="24624"/>
                    <a:pt x="1449" y="25194"/>
                  </a:cubicBezTo>
                  <a:cubicBezTo>
                    <a:pt x="2088" y="25983"/>
                    <a:pt x="2998" y="26512"/>
                    <a:pt x="3937" y="26906"/>
                  </a:cubicBezTo>
                  <a:cubicBezTo>
                    <a:pt x="5148" y="27411"/>
                    <a:pt x="6442" y="27791"/>
                    <a:pt x="7752" y="27877"/>
                  </a:cubicBezTo>
                  <a:cubicBezTo>
                    <a:pt x="8121" y="27899"/>
                    <a:pt x="8499" y="27917"/>
                    <a:pt x="8888" y="27926"/>
                  </a:cubicBezTo>
                  <a:cubicBezTo>
                    <a:pt x="9140" y="27932"/>
                    <a:pt x="9389" y="27935"/>
                    <a:pt x="9635" y="27935"/>
                  </a:cubicBezTo>
                  <a:cubicBezTo>
                    <a:pt x="14251" y="27935"/>
                    <a:pt x="17834" y="26831"/>
                    <a:pt x="18747" y="23618"/>
                  </a:cubicBezTo>
                  <a:cubicBezTo>
                    <a:pt x="19710" y="20233"/>
                    <a:pt x="18666" y="17273"/>
                    <a:pt x="17701" y="15877"/>
                  </a:cubicBezTo>
                  <a:cubicBezTo>
                    <a:pt x="16736" y="14482"/>
                    <a:pt x="15787" y="12477"/>
                    <a:pt x="16671" y="10014"/>
                  </a:cubicBezTo>
                  <a:cubicBezTo>
                    <a:pt x="17556" y="7550"/>
                    <a:pt x="18684" y="4642"/>
                    <a:pt x="16486" y="3324"/>
                  </a:cubicBezTo>
                  <a:cubicBezTo>
                    <a:pt x="16215" y="3160"/>
                    <a:pt x="16003" y="3089"/>
                    <a:pt x="15836" y="3089"/>
                  </a:cubicBezTo>
                  <a:cubicBezTo>
                    <a:pt x="14733" y="3089"/>
                    <a:pt x="15515" y="6198"/>
                    <a:pt x="13433" y="6816"/>
                  </a:cubicBezTo>
                  <a:cubicBezTo>
                    <a:pt x="13207" y="6883"/>
                    <a:pt x="12988" y="6911"/>
                    <a:pt x="12782" y="6911"/>
                  </a:cubicBezTo>
                  <a:cubicBezTo>
                    <a:pt x="11750" y="6911"/>
                    <a:pt x="11015" y="6205"/>
                    <a:pt x="10978" y="6170"/>
                  </a:cubicBezTo>
                  <a:lnTo>
                    <a:pt x="10978" y="6170"/>
                  </a:lnTo>
                  <a:lnTo>
                    <a:pt x="11005" y="7335"/>
                  </a:lnTo>
                  <a:cubicBezTo>
                    <a:pt x="11271" y="7665"/>
                    <a:pt x="11748" y="8035"/>
                    <a:pt x="12551" y="8035"/>
                  </a:cubicBezTo>
                  <a:cubicBezTo>
                    <a:pt x="12960" y="8035"/>
                    <a:pt x="13454" y="7939"/>
                    <a:pt x="14049" y="7693"/>
                  </a:cubicBezTo>
                  <a:cubicBezTo>
                    <a:pt x="16388" y="6728"/>
                    <a:pt x="15642" y="4134"/>
                    <a:pt x="16135" y="4134"/>
                  </a:cubicBezTo>
                  <a:cubicBezTo>
                    <a:pt x="16212" y="4134"/>
                    <a:pt x="16321" y="4198"/>
                    <a:pt x="16477" y="4343"/>
                  </a:cubicBezTo>
                  <a:cubicBezTo>
                    <a:pt x="17624" y="5414"/>
                    <a:pt x="16844" y="7462"/>
                    <a:pt x="15895" y="10012"/>
                  </a:cubicBezTo>
                  <a:cubicBezTo>
                    <a:pt x="14945" y="12561"/>
                    <a:pt x="15728" y="13636"/>
                    <a:pt x="17101" y="16416"/>
                  </a:cubicBezTo>
                  <a:cubicBezTo>
                    <a:pt x="18477" y="19194"/>
                    <a:pt x="18699" y="21093"/>
                    <a:pt x="17774" y="21387"/>
                  </a:cubicBezTo>
                  <a:cubicBezTo>
                    <a:pt x="17688" y="21416"/>
                    <a:pt x="17600" y="21433"/>
                    <a:pt x="17512" y="21440"/>
                  </a:cubicBezTo>
                  <a:cubicBezTo>
                    <a:pt x="17433" y="21895"/>
                    <a:pt x="17198" y="22306"/>
                    <a:pt x="16849" y="22603"/>
                  </a:cubicBezTo>
                  <a:cubicBezTo>
                    <a:pt x="17339" y="23244"/>
                    <a:pt x="17668" y="23884"/>
                    <a:pt x="17389" y="24134"/>
                  </a:cubicBezTo>
                  <a:cubicBezTo>
                    <a:pt x="17303" y="24211"/>
                    <a:pt x="17183" y="24245"/>
                    <a:pt x="17038" y="24245"/>
                  </a:cubicBezTo>
                  <a:cubicBezTo>
                    <a:pt x="16763" y="24245"/>
                    <a:pt x="16400" y="24121"/>
                    <a:pt x="16011" y="23926"/>
                  </a:cubicBezTo>
                  <a:cubicBezTo>
                    <a:pt x="15240" y="24897"/>
                    <a:pt x="14071" y="25499"/>
                    <a:pt x="12857" y="25776"/>
                  </a:cubicBezTo>
                  <a:cubicBezTo>
                    <a:pt x="12136" y="25941"/>
                    <a:pt x="11398" y="26000"/>
                    <a:pt x="10657" y="26000"/>
                  </a:cubicBezTo>
                  <a:cubicBezTo>
                    <a:pt x="10142" y="26000"/>
                    <a:pt x="9626" y="25971"/>
                    <a:pt x="9115" y="25930"/>
                  </a:cubicBezTo>
                  <a:cubicBezTo>
                    <a:pt x="7682" y="25813"/>
                    <a:pt x="6238" y="25596"/>
                    <a:pt x="4917" y="25027"/>
                  </a:cubicBezTo>
                  <a:cubicBezTo>
                    <a:pt x="3596" y="24457"/>
                    <a:pt x="2400" y="23506"/>
                    <a:pt x="1772" y="22218"/>
                  </a:cubicBezTo>
                  <a:cubicBezTo>
                    <a:pt x="1099" y="20847"/>
                    <a:pt x="1126" y="19227"/>
                    <a:pt x="1484" y="17741"/>
                  </a:cubicBezTo>
                  <a:cubicBezTo>
                    <a:pt x="1840" y="16258"/>
                    <a:pt x="2502" y="14866"/>
                    <a:pt x="3073" y="13451"/>
                  </a:cubicBezTo>
                  <a:cubicBezTo>
                    <a:pt x="3523" y="12330"/>
                    <a:pt x="3926" y="11150"/>
                    <a:pt x="3849" y="9946"/>
                  </a:cubicBezTo>
                  <a:cubicBezTo>
                    <a:pt x="3752" y="8425"/>
                    <a:pt x="2908" y="7066"/>
                    <a:pt x="2392" y="5631"/>
                  </a:cubicBezTo>
                  <a:cubicBezTo>
                    <a:pt x="2189" y="5069"/>
                    <a:pt x="2040" y="4423"/>
                    <a:pt x="2315" y="3891"/>
                  </a:cubicBezTo>
                  <a:cubicBezTo>
                    <a:pt x="2385" y="3759"/>
                    <a:pt x="2493" y="3627"/>
                    <a:pt x="2640" y="3601"/>
                  </a:cubicBezTo>
                  <a:cubicBezTo>
                    <a:pt x="2661" y="3597"/>
                    <a:pt x="2681" y="3595"/>
                    <a:pt x="2701" y="3595"/>
                  </a:cubicBezTo>
                  <a:cubicBezTo>
                    <a:pt x="2862" y="3595"/>
                    <a:pt x="3011" y="3712"/>
                    <a:pt x="3134" y="3827"/>
                  </a:cubicBezTo>
                  <a:cubicBezTo>
                    <a:pt x="3987" y="4631"/>
                    <a:pt x="4719" y="5706"/>
                    <a:pt x="5816" y="6053"/>
                  </a:cubicBezTo>
                  <a:cubicBezTo>
                    <a:pt x="5849" y="5856"/>
                    <a:pt x="5952" y="5721"/>
                    <a:pt x="6134" y="5579"/>
                  </a:cubicBezTo>
                  <a:cubicBezTo>
                    <a:pt x="6224" y="5510"/>
                    <a:pt x="6335" y="5483"/>
                    <a:pt x="6454" y="5483"/>
                  </a:cubicBezTo>
                  <a:cubicBezTo>
                    <a:pt x="6912" y="5483"/>
                    <a:pt x="7499" y="5880"/>
                    <a:pt x="7499" y="5880"/>
                  </a:cubicBezTo>
                  <a:lnTo>
                    <a:pt x="7532" y="2759"/>
                  </a:lnTo>
                  <a:lnTo>
                    <a:pt x="7532" y="2759"/>
                  </a:lnTo>
                  <a:cubicBezTo>
                    <a:pt x="7532" y="2759"/>
                    <a:pt x="7178" y="4067"/>
                    <a:pt x="5750" y="4067"/>
                  </a:cubicBezTo>
                  <a:cubicBezTo>
                    <a:pt x="5543" y="4067"/>
                    <a:pt x="5314" y="4039"/>
                    <a:pt x="5060" y="3976"/>
                  </a:cubicBezTo>
                  <a:cubicBezTo>
                    <a:pt x="4849" y="3926"/>
                    <a:pt x="4653" y="3827"/>
                    <a:pt x="4488" y="3686"/>
                  </a:cubicBezTo>
                  <a:cubicBezTo>
                    <a:pt x="3704" y="3078"/>
                    <a:pt x="3211" y="2104"/>
                    <a:pt x="3196" y="1115"/>
                  </a:cubicBezTo>
                  <a:cubicBezTo>
                    <a:pt x="3192" y="785"/>
                    <a:pt x="3220" y="414"/>
                    <a:pt x="2994" y="174"/>
                  </a:cubicBezTo>
                  <a:cubicBezTo>
                    <a:pt x="2877" y="52"/>
                    <a:pt x="2731" y="1"/>
                    <a:pt x="257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2"/>
            <p:cNvSpPr/>
            <p:nvPr/>
          </p:nvSpPr>
          <p:spPr>
            <a:xfrm>
              <a:off x="3405225" y="2602225"/>
              <a:ext cx="367925" cy="432725"/>
            </a:xfrm>
            <a:custGeom>
              <a:avLst/>
              <a:gdLst/>
              <a:ahLst/>
              <a:cxnLst/>
              <a:rect l="l" t="t" r="r" b="b"/>
              <a:pathLst>
                <a:path w="14717" h="17309" extrusionOk="0">
                  <a:moveTo>
                    <a:pt x="3544" y="4496"/>
                  </a:moveTo>
                  <a:cubicBezTo>
                    <a:pt x="3548" y="4496"/>
                    <a:pt x="3552" y="4496"/>
                    <a:pt x="3556" y="4496"/>
                  </a:cubicBezTo>
                  <a:lnTo>
                    <a:pt x="7020" y="4580"/>
                  </a:lnTo>
                  <a:cubicBezTo>
                    <a:pt x="7305" y="4586"/>
                    <a:pt x="7532" y="4824"/>
                    <a:pt x="7525" y="5107"/>
                  </a:cubicBezTo>
                  <a:cubicBezTo>
                    <a:pt x="7521" y="5244"/>
                    <a:pt x="7464" y="5373"/>
                    <a:pt x="7365" y="5466"/>
                  </a:cubicBezTo>
                  <a:cubicBezTo>
                    <a:pt x="7270" y="5556"/>
                    <a:pt x="7142" y="5609"/>
                    <a:pt x="7011" y="5609"/>
                  </a:cubicBezTo>
                  <a:cubicBezTo>
                    <a:pt x="7006" y="5609"/>
                    <a:pt x="7001" y="5609"/>
                    <a:pt x="6996" y="5608"/>
                  </a:cubicBezTo>
                  <a:lnTo>
                    <a:pt x="3532" y="5527"/>
                  </a:lnTo>
                  <a:cubicBezTo>
                    <a:pt x="3248" y="5518"/>
                    <a:pt x="3022" y="5283"/>
                    <a:pt x="3029" y="5000"/>
                  </a:cubicBezTo>
                  <a:cubicBezTo>
                    <a:pt x="3035" y="4718"/>
                    <a:pt x="3266" y="4496"/>
                    <a:pt x="3544" y="4496"/>
                  </a:cubicBezTo>
                  <a:close/>
                  <a:moveTo>
                    <a:pt x="3434" y="7944"/>
                  </a:moveTo>
                  <a:cubicBezTo>
                    <a:pt x="3443" y="7944"/>
                    <a:pt x="3452" y="7944"/>
                    <a:pt x="3462" y="7945"/>
                  </a:cubicBezTo>
                  <a:lnTo>
                    <a:pt x="6947" y="8028"/>
                  </a:lnTo>
                  <a:cubicBezTo>
                    <a:pt x="7226" y="8035"/>
                    <a:pt x="7446" y="8265"/>
                    <a:pt x="7442" y="8545"/>
                  </a:cubicBezTo>
                  <a:lnTo>
                    <a:pt x="7439" y="8545"/>
                  </a:lnTo>
                  <a:cubicBezTo>
                    <a:pt x="7431" y="8820"/>
                    <a:pt x="7207" y="9037"/>
                    <a:pt x="6935" y="9037"/>
                  </a:cubicBezTo>
                  <a:cubicBezTo>
                    <a:pt x="6931" y="9037"/>
                    <a:pt x="6927" y="9037"/>
                    <a:pt x="6923" y="9037"/>
                  </a:cubicBezTo>
                  <a:lnTo>
                    <a:pt x="3437" y="8953"/>
                  </a:lnTo>
                  <a:cubicBezTo>
                    <a:pt x="3154" y="8951"/>
                    <a:pt x="2927" y="8718"/>
                    <a:pt x="2934" y="8435"/>
                  </a:cubicBezTo>
                  <a:cubicBezTo>
                    <a:pt x="2940" y="8163"/>
                    <a:pt x="3163" y="7944"/>
                    <a:pt x="3434" y="7944"/>
                  </a:cubicBezTo>
                  <a:close/>
                  <a:moveTo>
                    <a:pt x="10204" y="5121"/>
                  </a:moveTo>
                  <a:cubicBezTo>
                    <a:pt x="10303" y="5121"/>
                    <a:pt x="10400" y="5142"/>
                    <a:pt x="10488" y="5189"/>
                  </a:cubicBezTo>
                  <a:cubicBezTo>
                    <a:pt x="10723" y="5312"/>
                    <a:pt x="10839" y="5593"/>
                    <a:pt x="10850" y="5857"/>
                  </a:cubicBezTo>
                  <a:cubicBezTo>
                    <a:pt x="10861" y="6123"/>
                    <a:pt x="10782" y="6382"/>
                    <a:pt x="10716" y="6639"/>
                  </a:cubicBezTo>
                  <a:cubicBezTo>
                    <a:pt x="10532" y="7371"/>
                    <a:pt x="10455" y="8127"/>
                    <a:pt x="10492" y="8881"/>
                  </a:cubicBezTo>
                  <a:cubicBezTo>
                    <a:pt x="10508" y="9208"/>
                    <a:pt x="10541" y="9556"/>
                    <a:pt x="10398" y="9854"/>
                  </a:cubicBezTo>
                  <a:cubicBezTo>
                    <a:pt x="10356" y="9938"/>
                    <a:pt x="10297" y="10019"/>
                    <a:pt x="10215" y="10063"/>
                  </a:cubicBezTo>
                  <a:cubicBezTo>
                    <a:pt x="10170" y="10087"/>
                    <a:pt x="10123" y="10097"/>
                    <a:pt x="10076" y="10097"/>
                  </a:cubicBezTo>
                  <a:cubicBezTo>
                    <a:pt x="9892" y="10097"/>
                    <a:pt x="9705" y="9935"/>
                    <a:pt x="9582" y="9778"/>
                  </a:cubicBezTo>
                  <a:cubicBezTo>
                    <a:pt x="9000" y="9022"/>
                    <a:pt x="8730" y="8039"/>
                    <a:pt x="8817" y="7092"/>
                  </a:cubicBezTo>
                  <a:lnTo>
                    <a:pt x="8824" y="7092"/>
                  </a:lnTo>
                  <a:cubicBezTo>
                    <a:pt x="8875" y="6582"/>
                    <a:pt x="9057" y="6094"/>
                    <a:pt x="9354" y="5674"/>
                  </a:cubicBezTo>
                  <a:cubicBezTo>
                    <a:pt x="9481" y="5490"/>
                    <a:pt x="9639" y="5320"/>
                    <a:pt x="9839" y="5215"/>
                  </a:cubicBezTo>
                  <a:cubicBezTo>
                    <a:pt x="9951" y="5156"/>
                    <a:pt x="10078" y="5121"/>
                    <a:pt x="10204" y="5121"/>
                  </a:cubicBezTo>
                  <a:close/>
                  <a:moveTo>
                    <a:pt x="3587" y="11478"/>
                  </a:moveTo>
                  <a:cubicBezTo>
                    <a:pt x="3592" y="11478"/>
                    <a:pt x="3596" y="11479"/>
                    <a:pt x="3600" y="11479"/>
                  </a:cubicBezTo>
                  <a:cubicBezTo>
                    <a:pt x="3618" y="11479"/>
                    <a:pt x="3633" y="11481"/>
                    <a:pt x="3651" y="11483"/>
                  </a:cubicBezTo>
                  <a:lnTo>
                    <a:pt x="7110" y="11918"/>
                  </a:lnTo>
                  <a:cubicBezTo>
                    <a:pt x="7385" y="11953"/>
                    <a:pt x="7582" y="12206"/>
                    <a:pt x="7549" y="12483"/>
                  </a:cubicBezTo>
                  <a:lnTo>
                    <a:pt x="7547" y="12483"/>
                  </a:lnTo>
                  <a:cubicBezTo>
                    <a:pt x="7515" y="12734"/>
                    <a:pt x="7300" y="12923"/>
                    <a:pt x="7046" y="12923"/>
                  </a:cubicBezTo>
                  <a:cubicBezTo>
                    <a:pt x="7042" y="12923"/>
                    <a:pt x="7037" y="12923"/>
                    <a:pt x="7033" y="12923"/>
                  </a:cubicBezTo>
                  <a:cubicBezTo>
                    <a:pt x="7015" y="12923"/>
                    <a:pt x="7000" y="12920"/>
                    <a:pt x="6982" y="12920"/>
                  </a:cubicBezTo>
                  <a:lnTo>
                    <a:pt x="3525" y="12483"/>
                  </a:lnTo>
                  <a:cubicBezTo>
                    <a:pt x="3257" y="12450"/>
                    <a:pt x="3064" y="12213"/>
                    <a:pt x="3086" y="11945"/>
                  </a:cubicBezTo>
                  <a:cubicBezTo>
                    <a:pt x="3105" y="11683"/>
                    <a:pt x="3325" y="11478"/>
                    <a:pt x="3587" y="11478"/>
                  </a:cubicBezTo>
                  <a:close/>
                  <a:moveTo>
                    <a:pt x="9128" y="11650"/>
                  </a:moveTo>
                  <a:cubicBezTo>
                    <a:pt x="9248" y="11650"/>
                    <a:pt x="9369" y="11674"/>
                    <a:pt x="9483" y="11725"/>
                  </a:cubicBezTo>
                  <a:cubicBezTo>
                    <a:pt x="9806" y="11870"/>
                    <a:pt x="10011" y="12195"/>
                    <a:pt x="10000" y="12549"/>
                  </a:cubicBezTo>
                  <a:cubicBezTo>
                    <a:pt x="9989" y="13022"/>
                    <a:pt x="9600" y="13398"/>
                    <a:pt x="9130" y="13398"/>
                  </a:cubicBezTo>
                  <a:cubicBezTo>
                    <a:pt x="9122" y="13398"/>
                    <a:pt x="9114" y="13397"/>
                    <a:pt x="9105" y="13397"/>
                  </a:cubicBezTo>
                  <a:cubicBezTo>
                    <a:pt x="8752" y="13388"/>
                    <a:pt x="8437" y="13169"/>
                    <a:pt x="8312" y="12837"/>
                  </a:cubicBezTo>
                  <a:cubicBezTo>
                    <a:pt x="8185" y="12507"/>
                    <a:pt x="8268" y="12134"/>
                    <a:pt x="8525" y="11890"/>
                  </a:cubicBezTo>
                  <a:cubicBezTo>
                    <a:pt x="8691" y="11732"/>
                    <a:pt x="8908" y="11650"/>
                    <a:pt x="9128" y="11650"/>
                  </a:cubicBezTo>
                  <a:close/>
                  <a:moveTo>
                    <a:pt x="11118" y="12804"/>
                  </a:moveTo>
                  <a:cubicBezTo>
                    <a:pt x="11239" y="12804"/>
                    <a:pt x="11361" y="12829"/>
                    <a:pt x="11477" y="12881"/>
                  </a:cubicBezTo>
                  <a:cubicBezTo>
                    <a:pt x="11800" y="13024"/>
                    <a:pt x="12006" y="13351"/>
                    <a:pt x="11995" y="13705"/>
                  </a:cubicBezTo>
                  <a:cubicBezTo>
                    <a:pt x="11982" y="14182"/>
                    <a:pt x="11591" y="14558"/>
                    <a:pt x="11119" y="14558"/>
                  </a:cubicBezTo>
                  <a:cubicBezTo>
                    <a:pt x="11112" y="14558"/>
                    <a:pt x="11106" y="14558"/>
                    <a:pt x="11099" y="14558"/>
                  </a:cubicBezTo>
                  <a:cubicBezTo>
                    <a:pt x="10743" y="14549"/>
                    <a:pt x="10428" y="14327"/>
                    <a:pt x="10301" y="13995"/>
                  </a:cubicBezTo>
                  <a:cubicBezTo>
                    <a:pt x="10174" y="13663"/>
                    <a:pt x="10259" y="13290"/>
                    <a:pt x="10516" y="13046"/>
                  </a:cubicBezTo>
                  <a:cubicBezTo>
                    <a:pt x="10682" y="12887"/>
                    <a:pt x="10898" y="12804"/>
                    <a:pt x="11118" y="12804"/>
                  </a:cubicBezTo>
                  <a:close/>
                  <a:moveTo>
                    <a:pt x="12890" y="14245"/>
                  </a:moveTo>
                  <a:cubicBezTo>
                    <a:pt x="13013" y="14245"/>
                    <a:pt x="13137" y="14270"/>
                    <a:pt x="13255" y="14323"/>
                  </a:cubicBezTo>
                  <a:cubicBezTo>
                    <a:pt x="13587" y="14472"/>
                    <a:pt x="13798" y="14806"/>
                    <a:pt x="13787" y="15169"/>
                  </a:cubicBezTo>
                  <a:cubicBezTo>
                    <a:pt x="13774" y="15655"/>
                    <a:pt x="13376" y="16042"/>
                    <a:pt x="12892" y="16042"/>
                  </a:cubicBezTo>
                  <a:cubicBezTo>
                    <a:pt x="12884" y="16042"/>
                    <a:pt x="12876" y="16041"/>
                    <a:pt x="12868" y="16041"/>
                  </a:cubicBezTo>
                  <a:cubicBezTo>
                    <a:pt x="12503" y="16030"/>
                    <a:pt x="12182" y="15804"/>
                    <a:pt x="12053" y="15465"/>
                  </a:cubicBezTo>
                  <a:cubicBezTo>
                    <a:pt x="11921" y="15127"/>
                    <a:pt x="12009" y="14742"/>
                    <a:pt x="12272" y="14492"/>
                  </a:cubicBezTo>
                  <a:cubicBezTo>
                    <a:pt x="12443" y="14330"/>
                    <a:pt x="12665" y="14245"/>
                    <a:pt x="12890" y="14245"/>
                  </a:cubicBezTo>
                  <a:close/>
                  <a:moveTo>
                    <a:pt x="12151" y="0"/>
                  </a:moveTo>
                  <a:cubicBezTo>
                    <a:pt x="11659" y="0"/>
                    <a:pt x="12402" y="2594"/>
                    <a:pt x="10066" y="3560"/>
                  </a:cubicBezTo>
                  <a:cubicBezTo>
                    <a:pt x="9473" y="3805"/>
                    <a:pt x="8979" y="3901"/>
                    <a:pt x="8570" y="3901"/>
                  </a:cubicBezTo>
                  <a:cubicBezTo>
                    <a:pt x="7765" y="3901"/>
                    <a:pt x="7287" y="3530"/>
                    <a:pt x="7022" y="3200"/>
                  </a:cubicBezTo>
                  <a:lnTo>
                    <a:pt x="7022" y="3200"/>
                  </a:lnTo>
                  <a:lnTo>
                    <a:pt x="7042" y="4118"/>
                  </a:lnTo>
                  <a:lnTo>
                    <a:pt x="7042" y="4118"/>
                  </a:lnTo>
                  <a:lnTo>
                    <a:pt x="3494" y="4033"/>
                  </a:lnTo>
                  <a:lnTo>
                    <a:pt x="3516" y="1745"/>
                  </a:lnTo>
                  <a:cubicBezTo>
                    <a:pt x="3516" y="1745"/>
                    <a:pt x="2930" y="1347"/>
                    <a:pt x="2473" y="1347"/>
                  </a:cubicBezTo>
                  <a:cubicBezTo>
                    <a:pt x="2354" y="1347"/>
                    <a:pt x="2243" y="1375"/>
                    <a:pt x="2154" y="1444"/>
                  </a:cubicBezTo>
                  <a:cubicBezTo>
                    <a:pt x="1969" y="1586"/>
                    <a:pt x="1866" y="1721"/>
                    <a:pt x="1833" y="1918"/>
                  </a:cubicBezTo>
                  <a:cubicBezTo>
                    <a:pt x="1787" y="2182"/>
                    <a:pt x="1862" y="2558"/>
                    <a:pt x="2024" y="3217"/>
                  </a:cubicBezTo>
                  <a:cubicBezTo>
                    <a:pt x="2308" y="4371"/>
                    <a:pt x="2699" y="6775"/>
                    <a:pt x="1343" y="9061"/>
                  </a:cubicBezTo>
                  <a:cubicBezTo>
                    <a:pt x="0" y="11331"/>
                    <a:pt x="334" y="14448"/>
                    <a:pt x="2982" y="14683"/>
                  </a:cubicBezTo>
                  <a:lnTo>
                    <a:pt x="2993" y="14226"/>
                  </a:lnTo>
                  <a:cubicBezTo>
                    <a:pt x="3000" y="13991"/>
                    <a:pt x="3191" y="13806"/>
                    <a:pt x="3425" y="13806"/>
                  </a:cubicBezTo>
                  <a:cubicBezTo>
                    <a:pt x="3427" y="13806"/>
                    <a:pt x="3430" y="13806"/>
                    <a:pt x="3433" y="13806"/>
                  </a:cubicBezTo>
                  <a:lnTo>
                    <a:pt x="7226" y="13896"/>
                  </a:lnTo>
                  <a:cubicBezTo>
                    <a:pt x="7464" y="13903"/>
                    <a:pt x="7653" y="14101"/>
                    <a:pt x="7648" y="14338"/>
                  </a:cubicBezTo>
                  <a:lnTo>
                    <a:pt x="7642" y="14595"/>
                  </a:lnTo>
                  <a:cubicBezTo>
                    <a:pt x="7730" y="14561"/>
                    <a:pt x="7996" y="14474"/>
                    <a:pt x="8398" y="14474"/>
                  </a:cubicBezTo>
                  <a:cubicBezTo>
                    <a:pt x="8953" y="14474"/>
                    <a:pt x="9768" y="14641"/>
                    <a:pt x="10730" y="15347"/>
                  </a:cubicBezTo>
                  <a:cubicBezTo>
                    <a:pt x="12309" y="16507"/>
                    <a:pt x="12755" y="17308"/>
                    <a:pt x="13447" y="17308"/>
                  </a:cubicBezTo>
                  <a:cubicBezTo>
                    <a:pt x="13474" y="17308"/>
                    <a:pt x="13500" y="17307"/>
                    <a:pt x="13527" y="17305"/>
                  </a:cubicBezTo>
                  <a:cubicBezTo>
                    <a:pt x="13617" y="17298"/>
                    <a:pt x="13705" y="17281"/>
                    <a:pt x="13789" y="17254"/>
                  </a:cubicBezTo>
                  <a:cubicBezTo>
                    <a:pt x="14716" y="16958"/>
                    <a:pt x="14492" y="15059"/>
                    <a:pt x="13119" y="12281"/>
                  </a:cubicBezTo>
                  <a:cubicBezTo>
                    <a:pt x="11745" y="9503"/>
                    <a:pt x="10963" y="8426"/>
                    <a:pt x="11912" y="5877"/>
                  </a:cubicBezTo>
                  <a:cubicBezTo>
                    <a:pt x="12861" y="3327"/>
                    <a:pt x="13642" y="1279"/>
                    <a:pt x="12494" y="211"/>
                  </a:cubicBezTo>
                  <a:cubicBezTo>
                    <a:pt x="12338" y="65"/>
                    <a:pt x="12229" y="0"/>
                    <a:pt x="1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2"/>
            <p:cNvSpPr/>
            <p:nvPr/>
          </p:nvSpPr>
          <p:spPr>
            <a:xfrm>
              <a:off x="3333125" y="2588700"/>
              <a:ext cx="410300" cy="560150"/>
            </a:xfrm>
            <a:custGeom>
              <a:avLst/>
              <a:gdLst/>
              <a:ahLst/>
              <a:cxnLst/>
              <a:rect l="l" t="t" r="r" b="b"/>
              <a:pathLst>
                <a:path w="16412" h="22406" extrusionOk="0">
                  <a:moveTo>
                    <a:pt x="2001" y="14236"/>
                  </a:moveTo>
                  <a:cubicBezTo>
                    <a:pt x="2186" y="14236"/>
                    <a:pt x="2373" y="14287"/>
                    <a:pt x="2541" y="14395"/>
                  </a:cubicBezTo>
                  <a:cubicBezTo>
                    <a:pt x="2814" y="14573"/>
                    <a:pt x="2983" y="14872"/>
                    <a:pt x="3077" y="15182"/>
                  </a:cubicBezTo>
                  <a:cubicBezTo>
                    <a:pt x="3174" y="15492"/>
                    <a:pt x="3203" y="15817"/>
                    <a:pt x="3253" y="16136"/>
                  </a:cubicBezTo>
                  <a:cubicBezTo>
                    <a:pt x="3319" y="16567"/>
                    <a:pt x="3431" y="16991"/>
                    <a:pt x="3587" y="17398"/>
                  </a:cubicBezTo>
                  <a:cubicBezTo>
                    <a:pt x="3833" y="18033"/>
                    <a:pt x="4196" y="18617"/>
                    <a:pt x="4464" y="19241"/>
                  </a:cubicBezTo>
                  <a:cubicBezTo>
                    <a:pt x="4541" y="19420"/>
                    <a:pt x="4605" y="19639"/>
                    <a:pt x="4484" y="19789"/>
                  </a:cubicBezTo>
                  <a:cubicBezTo>
                    <a:pt x="4418" y="19870"/>
                    <a:pt x="4310" y="19910"/>
                    <a:pt x="4209" y="19934"/>
                  </a:cubicBezTo>
                  <a:cubicBezTo>
                    <a:pt x="4097" y="19959"/>
                    <a:pt x="3983" y="19971"/>
                    <a:pt x="3868" y="19971"/>
                  </a:cubicBezTo>
                  <a:cubicBezTo>
                    <a:pt x="3535" y="19971"/>
                    <a:pt x="3202" y="19870"/>
                    <a:pt x="2910" y="19703"/>
                  </a:cubicBezTo>
                  <a:cubicBezTo>
                    <a:pt x="2519" y="19479"/>
                    <a:pt x="2203" y="19147"/>
                    <a:pt x="1939" y="18784"/>
                  </a:cubicBezTo>
                  <a:cubicBezTo>
                    <a:pt x="1269" y="17848"/>
                    <a:pt x="930" y="16716"/>
                    <a:pt x="981" y="15567"/>
                  </a:cubicBezTo>
                  <a:lnTo>
                    <a:pt x="981" y="15562"/>
                  </a:lnTo>
                  <a:cubicBezTo>
                    <a:pt x="970" y="15286"/>
                    <a:pt x="990" y="15006"/>
                    <a:pt x="1119" y="14765"/>
                  </a:cubicBezTo>
                  <a:cubicBezTo>
                    <a:pt x="1300" y="14426"/>
                    <a:pt x="1646" y="14236"/>
                    <a:pt x="2001" y="14236"/>
                  </a:cubicBezTo>
                  <a:close/>
                  <a:moveTo>
                    <a:pt x="1601" y="1"/>
                  </a:moveTo>
                  <a:cubicBezTo>
                    <a:pt x="1580" y="1"/>
                    <a:pt x="1560" y="3"/>
                    <a:pt x="1539" y="7"/>
                  </a:cubicBezTo>
                  <a:cubicBezTo>
                    <a:pt x="1392" y="35"/>
                    <a:pt x="1284" y="165"/>
                    <a:pt x="1216" y="297"/>
                  </a:cubicBezTo>
                  <a:cubicBezTo>
                    <a:pt x="941" y="829"/>
                    <a:pt x="1088" y="1475"/>
                    <a:pt x="1291" y="2037"/>
                  </a:cubicBezTo>
                  <a:cubicBezTo>
                    <a:pt x="1807" y="3470"/>
                    <a:pt x="2651" y="4829"/>
                    <a:pt x="2750" y="6352"/>
                  </a:cubicBezTo>
                  <a:cubicBezTo>
                    <a:pt x="2827" y="7556"/>
                    <a:pt x="2422" y="8736"/>
                    <a:pt x="1972" y="9857"/>
                  </a:cubicBezTo>
                  <a:cubicBezTo>
                    <a:pt x="1401" y="11272"/>
                    <a:pt x="739" y="12664"/>
                    <a:pt x="383" y="14147"/>
                  </a:cubicBezTo>
                  <a:cubicBezTo>
                    <a:pt x="27" y="15631"/>
                    <a:pt x="1" y="17253"/>
                    <a:pt x="673" y="18624"/>
                  </a:cubicBezTo>
                  <a:cubicBezTo>
                    <a:pt x="1302" y="19912"/>
                    <a:pt x="2497" y="20863"/>
                    <a:pt x="3816" y="21433"/>
                  </a:cubicBezTo>
                  <a:cubicBezTo>
                    <a:pt x="5135" y="22002"/>
                    <a:pt x="6581" y="22219"/>
                    <a:pt x="8014" y="22336"/>
                  </a:cubicBezTo>
                  <a:cubicBezTo>
                    <a:pt x="8526" y="22377"/>
                    <a:pt x="9042" y="22406"/>
                    <a:pt x="9557" y="22406"/>
                  </a:cubicBezTo>
                  <a:cubicBezTo>
                    <a:pt x="10297" y="22406"/>
                    <a:pt x="11035" y="22347"/>
                    <a:pt x="11756" y="22182"/>
                  </a:cubicBezTo>
                  <a:cubicBezTo>
                    <a:pt x="12970" y="21905"/>
                    <a:pt x="14139" y="21303"/>
                    <a:pt x="14910" y="20332"/>
                  </a:cubicBezTo>
                  <a:cubicBezTo>
                    <a:pt x="14117" y="19936"/>
                    <a:pt x="13214" y="19241"/>
                    <a:pt x="12752" y="18718"/>
                  </a:cubicBezTo>
                  <a:cubicBezTo>
                    <a:pt x="11945" y="17804"/>
                    <a:pt x="12649" y="17263"/>
                    <a:pt x="12649" y="17263"/>
                  </a:cubicBezTo>
                  <a:cubicBezTo>
                    <a:pt x="12886" y="17086"/>
                    <a:pt x="13070" y="17012"/>
                    <a:pt x="13248" y="17012"/>
                  </a:cubicBezTo>
                  <a:cubicBezTo>
                    <a:pt x="13510" y="17012"/>
                    <a:pt x="13759" y="17173"/>
                    <a:pt x="14148" y="17404"/>
                  </a:cubicBezTo>
                  <a:cubicBezTo>
                    <a:pt x="14486" y="17606"/>
                    <a:pt x="15214" y="18310"/>
                    <a:pt x="15748" y="19009"/>
                  </a:cubicBezTo>
                  <a:cubicBezTo>
                    <a:pt x="16097" y="18710"/>
                    <a:pt x="16332" y="18299"/>
                    <a:pt x="16411" y="17846"/>
                  </a:cubicBezTo>
                  <a:lnTo>
                    <a:pt x="16411" y="17846"/>
                  </a:lnTo>
                  <a:cubicBezTo>
                    <a:pt x="16384" y="17848"/>
                    <a:pt x="16358" y="17849"/>
                    <a:pt x="16331" y="17849"/>
                  </a:cubicBezTo>
                  <a:cubicBezTo>
                    <a:pt x="15639" y="17849"/>
                    <a:pt x="15193" y="17048"/>
                    <a:pt x="13614" y="15888"/>
                  </a:cubicBezTo>
                  <a:cubicBezTo>
                    <a:pt x="12654" y="15183"/>
                    <a:pt x="11840" y="15015"/>
                    <a:pt x="11284" y="15015"/>
                  </a:cubicBezTo>
                  <a:cubicBezTo>
                    <a:pt x="10881" y="15015"/>
                    <a:pt x="10614" y="15103"/>
                    <a:pt x="10526" y="15138"/>
                  </a:cubicBezTo>
                  <a:lnTo>
                    <a:pt x="10488" y="16679"/>
                  </a:lnTo>
                  <a:cubicBezTo>
                    <a:pt x="10480" y="16912"/>
                    <a:pt x="10288" y="17097"/>
                    <a:pt x="10057" y="17097"/>
                  </a:cubicBezTo>
                  <a:cubicBezTo>
                    <a:pt x="10052" y="17097"/>
                    <a:pt x="10048" y="17097"/>
                    <a:pt x="10044" y="17096"/>
                  </a:cubicBezTo>
                  <a:lnTo>
                    <a:pt x="6251" y="17004"/>
                  </a:lnTo>
                  <a:cubicBezTo>
                    <a:pt x="6014" y="17000"/>
                    <a:pt x="5827" y="16802"/>
                    <a:pt x="5831" y="16565"/>
                  </a:cubicBezTo>
                  <a:lnTo>
                    <a:pt x="5864" y="15224"/>
                  </a:lnTo>
                  <a:cubicBezTo>
                    <a:pt x="3216" y="14989"/>
                    <a:pt x="2882" y="11872"/>
                    <a:pt x="4225" y="9604"/>
                  </a:cubicBezTo>
                  <a:cubicBezTo>
                    <a:pt x="5581" y="7316"/>
                    <a:pt x="5189" y="4914"/>
                    <a:pt x="4906" y="3760"/>
                  </a:cubicBezTo>
                  <a:cubicBezTo>
                    <a:pt x="4746" y="3101"/>
                    <a:pt x="4669" y="2723"/>
                    <a:pt x="4715" y="2459"/>
                  </a:cubicBezTo>
                  <a:cubicBezTo>
                    <a:pt x="3620" y="2112"/>
                    <a:pt x="2888" y="1037"/>
                    <a:pt x="2033" y="233"/>
                  </a:cubicBezTo>
                  <a:cubicBezTo>
                    <a:pt x="1912" y="118"/>
                    <a:pt x="1764" y="1"/>
                    <a:pt x="1601" y="1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2"/>
            <p:cNvSpPr/>
            <p:nvPr/>
          </p:nvSpPr>
          <p:spPr>
            <a:xfrm>
              <a:off x="3704775" y="2958500"/>
              <a:ext cx="46725" cy="44750"/>
            </a:xfrm>
            <a:custGeom>
              <a:avLst/>
              <a:gdLst/>
              <a:ahLst/>
              <a:cxnLst/>
              <a:rect l="l" t="t" r="r" b="b"/>
              <a:pathLst>
                <a:path w="1869" h="1790" extrusionOk="0">
                  <a:moveTo>
                    <a:pt x="963" y="291"/>
                  </a:moveTo>
                  <a:cubicBezTo>
                    <a:pt x="1270" y="291"/>
                    <a:pt x="1562" y="536"/>
                    <a:pt x="1552" y="896"/>
                  </a:cubicBezTo>
                  <a:cubicBezTo>
                    <a:pt x="1543" y="1213"/>
                    <a:pt x="1284" y="1465"/>
                    <a:pt x="968" y="1465"/>
                  </a:cubicBezTo>
                  <a:cubicBezTo>
                    <a:pt x="963" y="1465"/>
                    <a:pt x="957" y="1465"/>
                    <a:pt x="952" y="1465"/>
                  </a:cubicBezTo>
                  <a:cubicBezTo>
                    <a:pt x="429" y="1452"/>
                    <a:pt x="185" y="812"/>
                    <a:pt x="563" y="454"/>
                  </a:cubicBezTo>
                  <a:cubicBezTo>
                    <a:pt x="681" y="342"/>
                    <a:pt x="824" y="291"/>
                    <a:pt x="963" y="291"/>
                  </a:cubicBezTo>
                  <a:close/>
                  <a:moveTo>
                    <a:pt x="906" y="1"/>
                  </a:moveTo>
                  <a:cubicBezTo>
                    <a:pt x="422" y="1"/>
                    <a:pt x="22" y="387"/>
                    <a:pt x="9" y="874"/>
                  </a:cubicBezTo>
                  <a:cubicBezTo>
                    <a:pt x="0" y="1234"/>
                    <a:pt x="211" y="1566"/>
                    <a:pt x="541" y="1713"/>
                  </a:cubicBezTo>
                  <a:cubicBezTo>
                    <a:pt x="657" y="1764"/>
                    <a:pt x="780" y="1789"/>
                    <a:pt x="902" y="1789"/>
                  </a:cubicBezTo>
                  <a:cubicBezTo>
                    <a:pt x="1127" y="1789"/>
                    <a:pt x="1349" y="1705"/>
                    <a:pt x="1519" y="1544"/>
                  </a:cubicBezTo>
                  <a:cubicBezTo>
                    <a:pt x="1780" y="1296"/>
                    <a:pt x="1868" y="913"/>
                    <a:pt x="1739" y="577"/>
                  </a:cubicBezTo>
                  <a:cubicBezTo>
                    <a:pt x="1609" y="239"/>
                    <a:pt x="1290" y="12"/>
                    <a:pt x="930" y="1"/>
                  </a:cubicBezTo>
                  <a:cubicBezTo>
                    <a:pt x="922" y="1"/>
                    <a:pt x="914" y="1"/>
                    <a:pt x="906" y="1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2"/>
            <p:cNvSpPr/>
            <p:nvPr/>
          </p:nvSpPr>
          <p:spPr>
            <a:xfrm>
              <a:off x="3631750" y="3013950"/>
              <a:ext cx="115625" cy="91025"/>
            </a:xfrm>
            <a:custGeom>
              <a:avLst/>
              <a:gdLst/>
              <a:ahLst/>
              <a:cxnLst/>
              <a:rect l="l" t="t" r="r" b="b"/>
              <a:pathLst>
                <a:path w="4625" h="3641" extrusionOk="0">
                  <a:moveTo>
                    <a:pt x="1303" y="1"/>
                  </a:moveTo>
                  <a:cubicBezTo>
                    <a:pt x="1125" y="1"/>
                    <a:pt x="942" y="75"/>
                    <a:pt x="706" y="251"/>
                  </a:cubicBezTo>
                  <a:cubicBezTo>
                    <a:pt x="706" y="251"/>
                    <a:pt x="0" y="794"/>
                    <a:pt x="807" y="1708"/>
                  </a:cubicBezTo>
                  <a:cubicBezTo>
                    <a:pt x="1269" y="2231"/>
                    <a:pt x="2172" y="2924"/>
                    <a:pt x="2967" y="3322"/>
                  </a:cubicBezTo>
                  <a:cubicBezTo>
                    <a:pt x="3356" y="3516"/>
                    <a:pt x="3719" y="3640"/>
                    <a:pt x="3993" y="3640"/>
                  </a:cubicBezTo>
                  <a:cubicBezTo>
                    <a:pt x="4138" y="3640"/>
                    <a:pt x="4257" y="3606"/>
                    <a:pt x="4343" y="3528"/>
                  </a:cubicBezTo>
                  <a:cubicBezTo>
                    <a:pt x="4625" y="3278"/>
                    <a:pt x="4293" y="2640"/>
                    <a:pt x="3803" y="1999"/>
                  </a:cubicBezTo>
                  <a:cubicBezTo>
                    <a:pt x="3269" y="1300"/>
                    <a:pt x="2541" y="596"/>
                    <a:pt x="2203" y="394"/>
                  </a:cubicBezTo>
                  <a:cubicBezTo>
                    <a:pt x="1815" y="162"/>
                    <a:pt x="1565" y="1"/>
                    <a:pt x="1303" y="1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2"/>
            <p:cNvSpPr/>
            <p:nvPr/>
          </p:nvSpPr>
          <p:spPr>
            <a:xfrm>
              <a:off x="3714050" y="2965925"/>
              <a:ext cx="34250" cy="29200"/>
            </a:xfrm>
            <a:custGeom>
              <a:avLst/>
              <a:gdLst/>
              <a:ahLst/>
              <a:cxnLst/>
              <a:rect l="l" t="t" r="r" b="b"/>
              <a:pathLst>
                <a:path w="1370" h="1168" extrusionOk="0">
                  <a:moveTo>
                    <a:pt x="593" y="1"/>
                  </a:moveTo>
                  <a:cubicBezTo>
                    <a:pt x="277" y="1"/>
                    <a:pt x="18" y="252"/>
                    <a:pt x="9" y="570"/>
                  </a:cubicBezTo>
                  <a:cubicBezTo>
                    <a:pt x="0" y="926"/>
                    <a:pt x="291" y="1168"/>
                    <a:pt x="596" y="1168"/>
                  </a:cubicBezTo>
                  <a:cubicBezTo>
                    <a:pt x="735" y="1168"/>
                    <a:pt x="876" y="1117"/>
                    <a:pt x="994" y="1005"/>
                  </a:cubicBezTo>
                  <a:cubicBezTo>
                    <a:pt x="1370" y="647"/>
                    <a:pt x="1128" y="14"/>
                    <a:pt x="609" y="1"/>
                  </a:cubicBezTo>
                  <a:cubicBezTo>
                    <a:pt x="604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2"/>
            <p:cNvSpPr/>
            <p:nvPr/>
          </p:nvSpPr>
          <p:spPr>
            <a:xfrm>
              <a:off x="3660600" y="2922475"/>
              <a:ext cx="46050" cy="43700"/>
            </a:xfrm>
            <a:custGeom>
              <a:avLst/>
              <a:gdLst/>
              <a:ahLst/>
              <a:cxnLst/>
              <a:rect l="l" t="t" r="r" b="b"/>
              <a:pathLst>
                <a:path w="1842" h="1748" extrusionOk="0">
                  <a:moveTo>
                    <a:pt x="876" y="216"/>
                  </a:moveTo>
                  <a:cubicBezTo>
                    <a:pt x="1222" y="216"/>
                    <a:pt x="1551" y="490"/>
                    <a:pt x="1541" y="895"/>
                  </a:cubicBezTo>
                  <a:cubicBezTo>
                    <a:pt x="1530" y="1251"/>
                    <a:pt x="1238" y="1535"/>
                    <a:pt x="884" y="1535"/>
                  </a:cubicBezTo>
                  <a:cubicBezTo>
                    <a:pt x="877" y="1535"/>
                    <a:pt x="871" y="1535"/>
                    <a:pt x="864" y="1535"/>
                  </a:cubicBezTo>
                  <a:cubicBezTo>
                    <a:pt x="277" y="1519"/>
                    <a:pt x="0" y="803"/>
                    <a:pt x="427" y="398"/>
                  </a:cubicBezTo>
                  <a:cubicBezTo>
                    <a:pt x="560" y="272"/>
                    <a:pt x="720" y="216"/>
                    <a:pt x="876" y="216"/>
                  </a:cubicBezTo>
                  <a:close/>
                  <a:moveTo>
                    <a:pt x="901" y="0"/>
                  </a:moveTo>
                  <a:cubicBezTo>
                    <a:pt x="429" y="0"/>
                    <a:pt x="40" y="378"/>
                    <a:pt x="27" y="853"/>
                  </a:cubicBezTo>
                  <a:cubicBezTo>
                    <a:pt x="18" y="1205"/>
                    <a:pt x="222" y="1528"/>
                    <a:pt x="545" y="1671"/>
                  </a:cubicBezTo>
                  <a:cubicBezTo>
                    <a:pt x="660" y="1722"/>
                    <a:pt x="781" y="1747"/>
                    <a:pt x="901" y="1747"/>
                  </a:cubicBezTo>
                  <a:cubicBezTo>
                    <a:pt x="1120" y="1747"/>
                    <a:pt x="1335" y="1664"/>
                    <a:pt x="1501" y="1508"/>
                  </a:cubicBezTo>
                  <a:cubicBezTo>
                    <a:pt x="1756" y="1264"/>
                    <a:pt x="1842" y="891"/>
                    <a:pt x="1717" y="561"/>
                  </a:cubicBezTo>
                  <a:cubicBezTo>
                    <a:pt x="1589" y="231"/>
                    <a:pt x="1277" y="11"/>
                    <a:pt x="926" y="0"/>
                  </a:cubicBezTo>
                  <a:cubicBezTo>
                    <a:pt x="917" y="0"/>
                    <a:pt x="909" y="0"/>
                    <a:pt x="901" y="0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2"/>
            <p:cNvSpPr/>
            <p:nvPr/>
          </p:nvSpPr>
          <p:spPr>
            <a:xfrm>
              <a:off x="3665875" y="2928300"/>
              <a:ext cx="33050" cy="32875"/>
            </a:xfrm>
            <a:custGeom>
              <a:avLst/>
              <a:gdLst/>
              <a:ahLst/>
              <a:cxnLst/>
              <a:rect l="l" t="t" r="r" b="b"/>
              <a:pathLst>
                <a:path w="1322" h="1315" extrusionOk="0">
                  <a:moveTo>
                    <a:pt x="664" y="0"/>
                  </a:moveTo>
                  <a:cubicBezTo>
                    <a:pt x="662" y="0"/>
                    <a:pt x="661" y="0"/>
                    <a:pt x="660" y="0"/>
                  </a:cubicBezTo>
                  <a:cubicBezTo>
                    <a:pt x="295" y="0"/>
                    <a:pt x="0" y="295"/>
                    <a:pt x="0" y="658"/>
                  </a:cubicBezTo>
                  <a:cubicBezTo>
                    <a:pt x="0" y="1020"/>
                    <a:pt x="297" y="1315"/>
                    <a:pt x="662" y="1315"/>
                  </a:cubicBezTo>
                  <a:cubicBezTo>
                    <a:pt x="1027" y="1315"/>
                    <a:pt x="1321" y="1020"/>
                    <a:pt x="1321" y="655"/>
                  </a:cubicBezTo>
                  <a:cubicBezTo>
                    <a:pt x="1321" y="294"/>
                    <a:pt x="1027" y="0"/>
                    <a:pt x="66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2"/>
            <p:cNvSpPr/>
            <p:nvPr/>
          </p:nvSpPr>
          <p:spPr>
            <a:xfrm>
              <a:off x="3623500" y="2730250"/>
              <a:ext cx="53275" cy="124375"/>
            </a:xfrm>
            <a:custGeom>
              <a:avLst/>
              <a:gdLst/>
              <a:ahLst/>
              <a:cxnLst/>
              <a:rect l="l" t="t" r="r" b="b"/>
              <a:pathLst>
                <a:path w="2131" h="4975" extrusionOk="0">
                  <a:moveTo>
                    <a:pt x="1476" y="0"/>
                  </a:moveTo>
                  <a:cubicBezTo>
                    <a:pt x="1350" y="0"/>
                    <a:pt x="1221" y="34"/>
                    <a:pt x="1108" y="94"/>
                  </a:cubicBezTo>
                  <a:cubicBezTo>
                    <a:pt x="908" y="197"/>
                    <a:pt x="752" y="369"/>
                    <a:pt x="623" y="551"/>
                  </a:cubicBezTo>
                  <a:cubicBezTo>
                    <a:pt x="326" y="971"/>
                    <a:pt x="146" y="1459"/>
                    <a:pt x="93" y="1971"/>
                  </a:cubicBezTo>
                  <a:lnTo>
                    <a:pt x="86" y="1969"/>
                  </a:lnTo>
                  <a:lnTo>
                    <a:pt x="86" y="1969"/>
                  </a:lnTo>
                  <a:cubicBezTo>
                    <a:pt x="1" y="2918"/>
                    <a:pt x="271" y="3898"/>
                    <a:pt x="851" y="4654"/>
                  </a:cubicBezTo>
                  <a:cubicBezTo>
                    <a:pt x="974" y="4814"/>
                    <a:pt x="1160" y="4974"/>
                    <a:pt x="1345" y="4974"/>
                  </a:cubicBezTo>
                  <a:cubicBezTo>
                    <a:pt x="1392" y="4974"/>
                    <a:pt x="1439" y="4964"/>
                    <a:pt x="1484" y="4940"/>
                  </a:cubicBezTo>
                  <a:cubicBezTo>
                    <a:pt x="1568" y="4896"/>
                    <a:pt x="1625" y="4817"/>
                    <a:pt x="1667" y="4731"/>
                  </a:cubicBezTo>
                  <a:cubicBezTo>
                    <a:pt x="1810" y="4435"/>
                    <a:pt x="1777" y="4087"/>
                    <a:pt x="1761" y="3758"/>
                  </a:cubicBezTo>
                  <a:cubicBezTo>
                    <a:pt x="1726" y="3004"/>
                    <a:pt x="1801" y="2250"/>
                    <a:pt x="1985" y="1518"/>
                  </a:cubicBezTo>
                  <a:cubicBezTo>
                    <a:pt x="2051" y="1261"/>
                    <a:pt x="2130" y="1002"/>
                    <a:pt x="2119" y="736"/>
                  </a:cubicBezTo>
                  <a:cubicBezTo>
                    <a:pt x="2111" y="470"/>
                    <a:pt x="1992" y="191"/>
                    <a:pt x="1757" y="65"/>
                  </a:cubicBezTo>
                  <a:cubicBezTo>
                    <a:pt x="1670" y="20"/>
                    <a:pt x="1574" y="0"/>
                    <a:pt x="1476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2"/>
            <p:cNvSpPr/>
            <p:nvPr/>
          </p:nvSpPr>
          <p:spPr>
            <a:xfrm>
              <a:off x="3611300" y="2893675"/>
              <a:ext cx="45425" cy="43500"/>
            </a:xfrm>
            <a:custGeom>
              <a:avLst/>
              <a:gdLst/>
              <a:ahLst/>
              <a:cxnLst/>
              <a:rect l="l" t="t" r="r" b="b"/>
              <a:pathLst>
                <a:path w="1817" h="1740" extrusionOk="0">
                  <a:moveTo>
                    <a:pt x="887" y="290"/>
                  </a:moveTo>
                  <a:cubicBezTo>
                    <a:pt x="1183" y="290"/>
                    <a:pt x="1465" y="525"/>
                    <a:pt x="1456" y="871"/>
                  </a:cubicBezTo>
                  <a:cubicBezTo>
                    <a:pt x="1447" y="1177"/>
                    <a:pt x="1197" y="1421"/>
                    <a:pt x="892" y="1421"/>
                  </a:cubicBezTo>
                  <a:cubicBezTo>
                    <a:pt x="888" y="1421"/>
                    <a:pt x="884" y="1421"/>
                    <a:pt x="880" y="1421"/>
                  </a:cubicBezTo>
                  <a:cubicBezTo>
                    <a:pt x="374" y="1410"/>
                    <a:pt x="137" y="794"/>
                    <a:pt x="502" y="447"/>
                  </a:cubicBezTo>
                  <a:cubicBezTo>
                    <a:pt x="616" y="339"/>
                    <a:pt x="753" y="290"/>
                    <a:pt x="887" y="290"/>
                  </a:cubicBezTo>
                  <a:close/>
                  <a:moveTo>
                    <a:pt x="880" y="1"/>
                  </a:moveTo>
                  <a:cubicBezTo>
                    <a:pt x="409" y="1"/>
                    <a:pt x="23" y="376"/>
                    <a:pt x="10" y="849"/>
                  </a:cubicBezTo>
                  <a:cubicBezTo>
                    <a:pt x="1" y="1199"/>
                    <a:pt x="205" y="1522"/>
                    <a:pt x="526" y="1665"/>
                  </a:cubicBezTo>
                  <a:cubicBezTo>
                    <a:pt x="640" y="1715"/>
                    <a:pt x="760" y="1740"/>
                    <a:pt x="880" y="1740"/>
                  </a:cubicBezTo>
                  <a:cubicBezTo>
                    <a:pt x="1098" y="1740"/>
                    <a:pt x="1313" y="1658"/>
                    <a:pt x="1478" y="1502"/>
                  </a:cubicBezTo>
                  <a:cubicBezTo>
                    <a:pt x="1733" y="1260"/>
                    <a:pt x="1816" y="889"/>
                    <a:pt x="1691" y="559"/>
                  </a:cubicBezTo>
                  <a:cubicBezTo>
                    <a:pt x="1566" y="232"/>
                    <a:pt x="1256" y="12"/>
                    <a:pt x="904" y="1"/>
                  </a:cubicBezTo>
                  <a:cubicBezTo>
                    <a:pt x="896" y="1"/>
                    <a:pt x="888" y="1"/>
                    <a:pt x="880" y="1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2"/>
            <p:cNvSpPr/>
            <p:nvPr/>
          </p:nvSpPr>
          <p:spPr>
            <a:xfrm>
              <a:off x="3619250" y="2901050"/>
              <a:ext cx="33075" cy="28150"/>
            </a:xfrm>
            <a:custGeom>
              <a:avLst/>
              <a:gdLst/>
              <a:ahLst/>
              <a:cxnLst/>
              <a:rect l="l" t="t" r="r" b="b"/>
              <a:pathLst>
                <a:path w="1323" h="1126" extrusionOk="0">
                  <a:moveTo>
                    <a:pt x="572" y="0"/>
                  </a:moveTo>
                  <a:cubicBezTo>
                    <a:pt x="267" y="0"/>
                    <a:pt x="17" y="243"/>
                    <a:pt x="8" y="550"/>
                  </a:cubicBezTo>
                  <a:cubicBezTo>
                    <a:pt x="1" y="893"/>
                    <a:pt x="281" y="1126"/>
                    <a:pt x="575" y="1126"/>
                  </a:cubicBezTo>
                  <a:cubicBezTo>
                    <a:pt x="709" y="1126"/>
                    <a:pt x="846" y="1077"/>
                    <a:pt x="960" y="970"/>
                  </a:cubicBezTo>
                  <a:cubicBezTo>
                    <a:pt x="1322" y="625"/>
                    <a:pt x="1089" y="14"/>
                    <a:pt x="588" y="0"/>
                  </a:cubicBezTo>
                  <a:cubicBezTo>
                    <a:pt x="583" y="0"/>
                    <a:pt x="578" y="0"/>
                    <a:pt x="572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2"/>
            <p:cNvSpPr/>
            <p:nvPr/>
          </p:nvSpPr>
          <p:spPr>
            <a:xfrm>
              <a:off x="3478850" y="2947350"/>
              <a:ext cx="117700" cy="68725"/>
            </a:xfrm>
            <a:custGeom>
              <a:avLst/>
              <a:gdLst/>
              <a:ahLst/>
              <a:cxnLst/>
              <a:rect l="l" t="t" r="r" b="b"/>
              <a:pathLst>
                <a:path w="4708" h="2749" extrusionOk="0">
                  <a:moveTo>
                    <a:pt x="624" y="856"/>
                  </a:moveTo>
                  <a:lnTo>
                    <a:pt x="4042" y="940"/>
                  </a:lnTo>
                  <a:cubicBezTo>
                    <a:pt x="4174" y="942"/>
                    <a:pt x="4277" y="1052"/>
                    <a:pt x="4275" y="1183"/>
                  </a:cubicBezTo>
                  <a:cubicBezTo>
                    <a:pt x="4273" y="1245"/>
                    <a:pt x="4246" y="1304"/>
                    <a:pt x="4200" y="1348"/>
                  </a:cubicBezTo>
                  <a:cubicBezTo>
                    <a:pt x="4156" y="1390"/>
                    <a:pt x="4097" y="1414"/>
                    <a:pt x="4038" y="1414"/>
                  </a:cubicBezTo>
                  <a:cubicBezTo>
                    <a:pt x="4036" y="1414"/>
                    <a:pt x="4033" y="1414"/>
                    <a:pt x="4031" y="1414"/>
                  </a:cubicBezTo>
                  <a:lnTo>
                    <a:pt x="613" y="1333"/>
                  </a:lnTo>
                  <a:cubicBezTo>
                    <a:pt x="481" y="1329"/>
                    <a:pt x="376" y="1221"/>
                    <a:pt x="378" y="1089"/>
                  </a:cubicBezTo>
                  <a:cubicBezTo>
                    <a:pt x="380" y="1025"/>
                    <a:pt x="407" y="966"/>
                    <a:pt x="453" y="924"/>
                  </a:cubicBezTo>
                  <a:cubicBezTo>
                    <a:pt x="499" y="880"/>
                    <a:pt x="560" y="856"/>
                    <a:pt x="624" y="856"/>
                  </a:cubicBezTo>
                  <a:close/>
                  <a:moveTo>
                    <a:pt x="476" y="1"/>
                  </a:moveTo>
                  <a:cubicBezTo>
                    <a:pt x="244" y="1"/>
                    <a:pt x="55" y="187"/>
                    <a:pt x="46" y="421"/>
                  </a:cubicBezTo>
                  <a:lnTo>
                    <a:pt x="35" y="876"/>
                  </a:lnTo>
                  <a:lnTo>
                    <a:pt x="4" y="2219"/>
                  </a:lnTo>
                  <a:cubicBezTo>
                    <a:pt x="0" y="2456"/>
                    <a:pt x="187" y="2652"/>
                    <a:pt x="424" y="2658"/>
                  </a:cubicBezTo>
                  <a:lnTo>
                    <a:pt x="4218" y="2748"/>
                  </a:lnTo>
                  <a:cubicBezTo>
                    <a:pt x="4222" y="2748"/>
                    <a:pt x="4226" y="2748"/>
                    <a:pt x="4230" y="2748"/>
                  </a:cubicBezTo>
                  <a:cubicBezTo>
                    <a:pt x="4462" y="2748"/>
                    <a:pt x="4653" y="2564"/>
                    <a:pt x="4659" y="2331"/>
                  </a:cubicBezTo>
                  <a:lnTo>
                    <a:pt x="4697" y="790"/>
                  </a:lnTo>
                  <a:lnTo>
                    <a:pt x="4703" y="533"/>
                  </a:lnTo>
                  <a:cubicBezTo>
                    <a:pt x="4708" y="296"/>
                    <a:pt x="4519" y="98"/>
                    <a:pt x="4281" y="91"/>
                  </a:cubicBezTo>
                  <a:lnTo>
                    <a:pt x="488" y="1"/>
                  </a:lnTo>
                  <a:cubicBezTo>
                    <a:pt x="484" y="1"/>
                    <a:pt x="480" y="1"/>
                    <a:pt x="476" y="1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2"/>
            <p:cNvSpPr/>
            <p:nvPr/>
          </p:nvSpPr>
          <p:spPr>
            <a:xfrm>
              <a:off x="3481800" y="2889175"/>
              <a:ext cx="112600" cy="36125"/>
            </a:xfrm>
            <a:custGeom>
              <a:avLst/>
              <a:gdLst/>
              <a:ahLst/>
              <a:cxnLst/>
              <a:rect l="l" t="t" r="r" b="b"/>
              <a:pathLst>
                <a:path w="4504" h="1445" extrusionOk="0">
                  <a:moveTo>
                    <a:pt x="524" y="0"/>
                  </a:moveTo>
                  <a:cubicBezTo>
                    <a:pt x="260" y="0"/>
                    <a:pt x="40" y="205"/>
                    <a:pt x="20" y="467"/>
                  </a:cubicBezTo>
                  <a:cubicBezTo>
                    <a:pt x="1" y="735"/>
                    <a:pt x="194" y="972"/>
                    <a:pt x="460" y="1005"/>
                  </a:cubicBezTo>
                  <a:lnTo>
                    <a:pt x="3919" y="1442"/>
                  </a:lnTo>
                  <a:cubicBezTo>
                    <a:pt x="3937" y="1442"/>
                    <a:pt x="3952" y="1445"/>
                    <a:pt x="3970" y="1445"/>
                  </a:cubicBezTo>
                  <a:cubicBezTo>
                    <a:pt x="3974" y="1445"/>
                    <a:pt x="3978" y="1445"/>
                    <a:pt x="3982" y="1445"/>
                  </a:cubicBezTo>
                  <a:cubicBezTo>
                    <a:pt x="4245" y="1445"/>
                    <a:pt x="4465" y="1243"/>
                    <a:pt x="4484" y="979"/>
                  </a:cubicBezTo>
                  <a:cubicBezTo>
                    <a:pt x="4504" y="710"/>
                    <a:pt x="4313" y="473"/>
                    <a:pt x="4045" y="440"/>
                  </a:cubicBezTo>
                  <a:lnTo>
                    <a:pt x="588" y="5"/>
                  </a:lnTo>
                  <a:cubicBezTo>
                    <a:pt x="570" y="3"/>
                    <a:pt x="555" y="1"/>
                    <a:pt x="537" y="1"/>
                  </a:cubicBezTo>
                  <a:cubicBezTo>
                    <a:pt x="533" y="1"/>
                    <a:pt x="529" y="0"/>
                    <a:pt x="524" y="0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2"/>
            <p:cNvSpPr/>
            <p:nvPr/>
          </p:nvSpPr>
          <p:spPr>
            <a:xfrm>
              <a:off x="3478950" y="2800825"/>
              <a:ext cx="112175" cy="27325"/>
            </a:xfrm>
            <a:custGeom>
              <a:avLst/>
              <a:gdLst/>
              <a:ahLst/>
              <a:cxnLst/>
              <a:rect l="l" t="t" r="r" b="b"/>
              <a:pathLst>
                <a:path w="4487" h="1093" extrusionOk="0">
                  <a:moveTo>
                    <a:pt x="508" y="1"/>
                  </a:moveTo>
                  <a:cubicBezTo>
                    <a:pt x="236" y="1"/>
                    <a:pt x="14" y="220"/>
                    <a:pt x="7" y="493"/>
                  </a:cubicBezTo>
                  <a:cubicBezTo>
                    <a:pt x="0" y="765"/>
                    <a:pt x="214" y="996"/>
                    <a:pt x="488" y="1009"/>
                  </a:cubicBezTo>
                  <a:lnTo>
                    <a:pt x="3974" y="1093"/>
                  </a:lnTo>
                  <a:cubicBezTo>
                    <a:pt x="4249" y="1093"/>
                    <a:pt x="4473" y="875"/>
                    <a:pt x="4479" y="601"/>
                  </a:cubicBezTo>
                  <a:cubicBezTo>
                    <a:pt x="4486" y="326"/>
                    <a:pt x="4271" y="97"/>
                    <a:pt x="3998" y="84"/>
                  </a:cubicBezTo>
                  <a:lnTo>
                    <a:pt x="513" y="1"/>
                  </a:lnTo>
                  <a:cubicBezTo>
                    <a:pt x="511" y="1"/>
                    <a:pt x="510" y="1"/>
                    <a:pt x="508" y="1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2"/>
            <p:cNvSpPr/>
            <p:nvPr/>
          </p:nvSpPr>
          <p:spPr>
            <a:xfrm>
              <a:off x="3480750" y="2714625"/>
              <a:ext cx="112725" cy="27875"/>
            </a:xfrm>
            <a:custGeom>
              <a:avLst/>
              <a:gdLst/>
              <a:ahLst/>
              <a:cxnLst/>
              <a:rect l="l" t="t" r="r" b="b"/>
              <a:pathLst>
                <a:path w="4509" h="1115" extrusionOk="0">
                  <a:moveTo>
                    <a:pt x="523" y="0"/>
                  </a:moveTo>
                  <a:cubicBezTo>
                    <a:pt x="245" y="0"/>
                    <a:pt x="14" y="224"/>
                    <a:pt x="8" y="504"/>
                  </a:cubicBezTo>
                  <a:cubicBezTo>
                    <a:pt x="1" y="789"/>
                    <a:pt x="225" y="1024"/>
                    <a:pt x="511" y="1031"/>
                  </a:cubicBezTo>
                  <a:lnTo>
                    <a:pt x="3975" y="1115"/>
                  </a:lnTo>
                  <a:cubicBezTo>
                    <a:pt x="3977" y="1115"/>
                    <a:pt x="3980" y="1115"/>
                    <a:pt x="3983" y="1115"/>
                  </a:cubicBezTo>
                  <a:cubicBezTo>
                    <a:pt x="4116" y="1115"/>
                    <a:pt x="4247" y="1064"/>
                    <a:pt x="4344" y="972"/>
                  </a:cubicBezTo>
                  <a:cubicBezTo>
                    <a:pt x="4443" y="877"/>
                    <a:pt x="4500" y="748"/>
                    <a:pt x="4504" y="611"/>
                  </a:cubicBezTo>
                  <a:cubicBezTo>
                    <a:pt x="4509" y="328"/>
                    <a:pt x="4284" y="90"/>
                    <a:pt x="3999" y="84"/>
                  </a:cubicBezTo>
                  <a:lnTo>
                    <a:pt x="535" y="0"/>
                  </a:lnTo>
                  <a:cubicBezTo>
                    <a:pt x="531" y="0"/>
                    <a:pt x="527" y="0"/>
                    <a:pt x="523" y="0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2"/>
            <p:cNvSpPr/>
            <p:nvPr/>
          </p:nvSpPr>
          <p:spPr>
            <a:xfrm>
              <a:off x="3488225" y="2968800"/>
              <a:ext cx="97550" cy="13925"/>
            </a:xfrm>
            <a:custGeom>
              <a:avLst/>
              <a:gdLst/>
              <a:ahLst/>
              <a:cxnLst/>
              <a:rect l="l" t="t" r="r" b="b"/>
              <a:pathLst>
                <a:path w="3902" h="557" extrusionOk="0">
                  <a:moveTo>
                    <a:pt x="241" y="0"/>
                  </a:moveTo>
                  <a:cubicBezTo>
                    <a:pt x="180" y="0"/>
                    <a:pt x="122" y="24"/>
                    <a:pt x="78" y="66"/>
                  </a:cubicBezTo>
                  <a:cubicBezTo>
                    <a:pt x="32" y="108"/>
                    <a:pt x="5" y="167"/>
                    <a:pt x="3" y="231"/>
                  </a:cubicBezTo>
                  <a:cubicBezTo>
                    <a:pt x="1" y="363"/>
                    <a:pt x="106" y="471"/>
                    <a:pt x="238" y="475"/>
                  </a:cubicBezTo>
                  <a:lnTo>
                    <a:pt x="3656" y="556"/>
                  </a:lnTo>
                  <a:cubicBezTo>
                    <a:pt x="3658" y="556"/>
                    <a:pt x="3661" y="556"/>
                    <a:pt x="3663" y="556"/>
                  </a:cubicBezTo>
                  <a:cubicBezTo>
                    <a:pt x="3722" y="556"/>
                    <a:pt x="3781" y="532"/>
                    <a:pt x="3825" y="490"/>
                  </a:cubicBezTo>
                  <a:cubicBezTo>
                    <a:pt x="3871" y="449"/>
                    <a:pt x="3900" y="387"/>
                    <a:pt x="3900" y="323"/>
                  </a:cubicBezTo>
                  <a:cubicBezTo>
                    <a:pt x="3902" y="191"/>
                    <a:pt x="3799" y="84"/>
                    <a:pt x="3667" y="82"/>
                  </a:cubicBezTo>
                  <a:lnTo>
                    <a:pt x="249" y="0"/>
                  </a:lnTo>
                  <a:cubicBezTo>
                    <a:pt x="247" y="0"/>
                    <a:pt x="244" y="0"/>
                    <a:pt x="24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2"/>
            <p:cNvSpPr/>
            <p:nvPr/>
          </p:nvSpPr>
          <p:spPr>
            <a:xfrm>
              <a:off x="3540700" y="1706175"/>
              <a:ext cx="70475" cy="250675"/>
            </a:xfrm>
            <a:custGeom>
              <a:avLst/>
              <a:gdLst/>
              <a:ahLst/>
              <a:cxnLst/>
              <a:rect l="l" t="t" r="r" b="b"/>
              <a:pathLst>
                <a:path w="2819" h="10027" extrusionOk="0">
                  <a:moveTo>
                    <a:pt x="2777" y="0"/>
                  </a:moveTo>
                  <a:cubicBezTo>
                    <a:pt x="2394" y="0"/>
                    <a:pt x="2020" y="159"/>
                    <a:pt x="1693" y="365"/>
                  </a:cubicBezTo>
                  <a:cubicBezTo>
                    <a:pt x="1401" y="550"/>
                    <a:pt x="1130" y="781"/>
                    <a:pt x="955" y="1077"/>
                  </a:cubicBezTo>
                  <a:cubicBezTo>
                    <a:pt x="673" y="1548"/>
                    <a:pt x="660" y="2130"/>
                    <a:pt x="737" y="2673"/>
                  </a:cubicBezTo>
                  <a:cubicBezTo>
                    <a:pt x="851" y="3475"/>
                    <a:pt x="1137" y="4242"/>
                    <a:pt x="1291" y="5038"/>
                  </a:cubicBezTo>
                  <a:cubicBezTo>
                    <a:pt x="1357" y="5381"/>
                    <a:pt x="1399" y="5737"/>
                    <a:pt x="1315" y="6077"/>
                  </a:cubicBezTo>
                  <a:cubicBezTo>
                    <a:pt x="1159" y="6717"/>
                    <a:pt x="590" y="7178"/>
                    <a:pt x="315" y="7781"/>
                  </a:cubicBezTo>
                  <a:cubicBezTo>
                    <a:pt x="1" y="8466"/>
                    <a:pt x="95" y="9264"/>
                    <a:pt x="221" y="10009"/>
                  </a:cubicBezTo>
                  <a:lnTo>
                    <a:pt x="944" y="10027"/>
                  </a:lnTo>
                  <a:lnTo>
                    <a:pt x="946" y="10027"/>
                  </a:lnTo>
                  <a:lnTo>
                    <a:pt x="946" y="9963"/>
                  </a:lnTo>
                  <a:cubicBezTo>
                    <a:pt x="946" y="9963"/>
                    <a:pt x="878" y="8734"/>
                    <a:pt x="2390" y="7475"/>
                  </a:cubicBezTo>
                  <a:cubicBezTo>
                    <a:pt x="2486" y="7394"/>
                    <a:pt x="2533" y="7268"/>
                    <a:pt x="2511" y="7143"/>
                  </a:cubicBezTo>
                  <a:lnTo>
                    <a:pt x="1715" y="2407"/>
                  </a:lnTo>
                  <a:cubicBezTo>
                    <a:pt x="1715" y="2407"/>
                    <a:pt x="1381" y="1009"/>
                    <a:pt x="2546" y="706"/>
                  </a:cubicBezTo>
                  <a:cubicBezTo>
                    <a:pt x="2693" y="669"/>
                    <a:pt x="2798" y="539"/>
                    <a:pt x="2809" y="387"/>
                  </a:cubicBezTo>
                  <a:cubicBezTo>
                    <a:pt x="2818" y="258"/>
                    <a:pt x="2816" y="128"/>
                    <a:pt x="2801" y="0"/>
                  </a:cubicBezTo>
                  <a:cubicBezTo>
                    <a:pt x="2793" y="0"/>
                    <a:pt x="2785" y="0"/>
                    <a:pt x="2777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2"/>
            <p:cNvSpPr/>
            <p:nvPr/>
          </p:nvSpPr>
          <p:spPr>
            <a:xfrm>
              <a:off x="3492575" y="1955225"/>
              <a:ext cx="88700" cy="749975"/>
            </a:xfrm>
            <a:custGeom>
              <a:avLst/>
              <a:gdLst/>
              <a:ahLst/>
              <a:cxnLst/>
              <a:rect l="l" t="t" r="r" b="b"/>
              <a:pathLst>
                <a:path w="3548" h="29999" extrusionOk="0">
                  <a:moveTo>
                    <a:pt x="302" y="1"/>
                  </a:moveTo>
                  <a:lnTo>
                    <a:pt x="53" y="24502"/>
                  </a:lnTo>
                  <a:lnTo>
                    <a:pt x="22" y="27623"/>
                  </a:lnTo>
                  <a:lnTo>
                    <a:pt x="0" y="29913"/>
                  </a:lnTo>
                  <a:lnTo>
                    <a:pt x="3548" y="29998"/>
                  </a:lnTo>
                  <a:lnTo>
                    <a:pt x="3548" y="29998"/>
                  </a:lnTo>
                  <a:lnTo>
                    <a:pt x="3528" y="29080"/>
                  </a:lnTo>
                  <a:lnTo>
                    <a:pt x="3502" y="27917"/>
                  </a:lnTo>
                  <a:lnTo>
                    <a:pt x="2871" y="65"/>
                  </a:lnTo>
                  <a:lnTo>
                    <a:pt x="2869" y="65"/>
                  </a:lnTo>
                  <a:lnTo>
                    <a:pt x="2146" y="47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2"/>
            <p:cNvSpPr/>
            <p:nvPr/>
          </p:nvSpPr>
          <p:spPr>
            <a:xfrm>
              <a:off x="3478575" y="1672475"/>
              <a:ext cx="132150" cy="283875"/>
            </a:xfrm>
            <a:custGeom>
              <a:avLst/>
              <a:gdLst/>
              <a:ahLst/>
              <a:cxnLst/>
              <a:rect l="l" t="t" r="r" b="b"/>
              <a:pathLst>
                <a:path w="5286" h="11355" extrusionOk="0">
                  <a:moveTo>
                    <a:pt x="3030" y="1592"/>
                  </a:moveTo>
                  <a:cubicBezTo>
                    <a:pt x="3257" y="1592"/>
                    <a:pt x="3465" y="1792"/>
                    <a:pt x="3424" y="2052"/>
                  </a:cubicBezTo>
                  <a:cubicBezTo>
                    <a:pt x="3394" y="2247"/>
                    <a:pt x="3226" y="2386"/>
                    <a:pt x="3032" y="2386"/>
                  </a:cubicBezTo>
                  <a:cubicBezTo>
                    <a:pt x="3012" y="2386"/>
                    <a:pt x="2992" y="2385"/>
                    <a:pt x="2971" y="2381"/>
                  </a:cubicBezTo>
                  <a:cubicBezTo>
                    <a:pt x="2624" y="2326"/>
                    <a:pt x="2514" y="1878"/>
                    <a:pt x="2798" y="1669"/>
                  </a:cubicBezTo>
                  <a:cubicBezTo>
                    <a:pt x="2871" y="1616"/>
                    <a:pt x="2952" y="1592"/>
                    <a:pt x="3030" y="1592"/>
                  </a:cubicBezTo>
                  <a:close/>
                  <a:moveTo>
                    <a:pt x="2596" y="3124"/>
                  </a:moveTo>
                  <a:cubicBezTo>
                    <a:pt x="2805" y="3124"/>
                    <a:pt x="3003" y="3290"/>
                    <a:pt x="2996" y="3533"/>
                  </a:cubicBezTo>
                  <a:cubicBezTo>
                    <a:pt x="2989" y="3748"/>
                    <a:pt x="2813" y="3918"/>
                    <a:pt x="2597" y="3918"/>
                  </a:cubicBezTo>
                  <a:cubicBezTo>
                    <a:pt x="2595" y="3918"/>
                    <a:pt x="2592" y="3918"/>
                    <a:pt x="2589" y="3918"/>
                  </a:cubicBezTo>
                  <a:cubicBezTo>
                    <a:pt x="2235" y="3909"/>
                    <a:pt x="2070" y="3476"/>
                    <a:pt x="2325" y="3234"/>
                  </a:cubicBezTo>
                  <a:cubicBezTo>
                    <a:pt x="2405" y="3158"/>
                    <a:pt x="2502" y="3124"/>
                    <a:pt x="2596" y="3124"/>
                  </a:cubicBezTo>
                  <a:close/>
                  <a:moveTo>
                    <a:pt x="2232" y="4657"/>
                  </a:moveTo>
                  <a:cubicBezTo>
                    <a:pt x="2458" y="4657"/>
                    <a:pt x="2666" y="4856"/>
                    <a:pt x="2626" y="5115"/>
                  </a:cubicBezTo>
                  <a:cubicBezTo>
                    <a:pt x="2597" y="5310"/>
                    <a:pt x="2429" y="5450"/>
                    <a:pt x="2239" y="5450"/>
                  </a:cubicBezTo>
                  <a:cubicBezTo>
                    <a:pt x="2218" y="5450"/>
                    <a:pt x="2197" y="5449"/>
                    <a:pt x="2176" y="5445"/>
                  </a:cubicBezTo>
                  <a:cubicBezTo>
                    <a:pt x="1826" y="5392"/>
                    <a:pt x="1717" y="4944"/>
                    <a:pt x="2000" y="4735"/>
                  </a:cubicBezTo>
                  <a:cubicBezTo>
                    <a:pt x="2073" y="4681"/>
                    <a:pt x="2154" y="4657"/>
                    <a:pt x="2232" y="4657"/>
                  </a:cubicBezTo>
                  <a:close/>
                  <a:moveTo>
                    <a:pt x="1798" y="6190"/>
                  </a:moveTo>
                  <a:cubicBezTo>
                    <a:pt x="2006" y="6190"/>
                    <a:pt x="2203" y="6355"/>
                    <a:pt x="2196" y="6599"/>
                  </a:cubicBezTo>
                  <a:lnTo>
                    <a:pt x="2196" y="6597"/>
                  </a:lnTo>
                  <a:cubicBezTo>
                    <a:pt x="2191" y="6814"/>
                    <a:pt x="2013" y="6984"/>
                    <a:pt x="1799" y="6984"/>
                  </a:cubicBezTo>
                  <a:cubicBezTo>
                    <a:pt x="1797" y="6984"/>
                    <a:pt x="1794" y="6984"/>
                    <a:pt x="1791" y="6984"/>
                  </a:cubicBezTo>
                  <a:cubicBezTo>
                    <a:pt x="1437" y="6975"/>
                    <a:pt x="1273" y="6542"/>
                    <a:pt x="1527" y="6300"/>
                  </a:cubicBezTo>
                  <a:cubicBezTo>
                    <a:pt x="1608" y="6224"/>
                    <a:pt x="1704" y="6190"/>
                    <a:pt x="1798" y="6190"/>
                  </a:cubicBezTo>
                  <a:close/>
                  <a:moveTo>
                    <a:pt x="1368" y="7695"/>
                  </a:moveTo>
                  <a:cubicBezTo>
                    <a:pt x="1594" y="7695"/>
                    <a:pt x="1801" y="7893"/>
                    <a:pt x="1760" y="8153"/>
                  </a:cubicBezTo>
                  <a:cubicBezTo>
                    <a:pt x="1731" y="8347"/>
                    <a:pt x="1563" y="8488"/>
                    <a:pt x="1371" y="8488"/>
                  </a:cubicBezTo>
                  <a:cubicBezTo>
                    <a:pt x="1350" y="8488"/>
                    <a:pt x="1329" y="8486"/>
                    <a:pt x="1308" y="8482"/>
                  </a:cubicBezTo>
                  <a:cubicBezTo>
                    <a:pt x="960" y="8430"/>
                    <a:pt x="851" y="7979"/>
                    <a:pt x="1134" y="7773"/>
                  </a:cubicBezTo>
                  <a:cubicBezTo>
                    <a:pt x="1208" y="7719"/>
                    <a:pt x="1289" y="7695"/>
                    <a:pt x="1368" y="7695"/>
                  </a:cubicBezTo>
                  <a:close/>
                  <a:moveTo>
                    <a:pt x="932" y="9227"/>
                  </a:moveTo>
                  <a:cubicBezTo>
                    <a:pt x="1140" y="9227"/>
                    <a:pt x="1337" y="9392"/>
                    <a:pt x="1330" y="9634"/>
                  </a:cubicBezTo>
                  <a:cubicBezTo>
                    <a:pt x="1325" y="9850"/>
                    <a:pt x="1150" y="10019"/>
                    <a:pt x="937" y="10019"/>
                  </a:cubicBezTo>
                  <a:cubicBezTo>
                    <a:pt x="933" y="10019"/>
                    <a:pt x="929" y="10019"/>
                    <a:pt x="925" y="10019"/>
                  </a:cubicBezTo>
                  <a:cubicBezTo>
                    <a:pt x="571" y="10012"/>
                    <a:pt x="407" y="9579"/>
                    <a:pt x="662" y="9337"/>
                  </a:cubicBezTo>
                  <a:cubicBezTo>
                    <a:pt x="742" y="9261"/>
                    <a:pt x="838" y="9227"/>
                    <a:pt x="932" y="9227"/>
                  </a:cubicBezTo>
                  <a:close/>
                  <a:moveTo>
                    <a:pt x="3713" y="1"/>
                  </a:moveTo>
                  <a:cubicBezTo>
                    <a:pt x="2826" y="1"/>
                    <a:pt x="2425" y="854"/>
                    <a:pt x="2288" y="1285"/>
                  </a:cubicBezTo>
                  <a:cubicBezTo>
                    <a:pt x="2277" y="1320"/>
                    <a:pt x="2268" y="1351"/>
                    <a:pt x="2262" y="1379"/>
                  </a:cubicBezTo>
                  <a:lnTo>
                    <a:pt x="2176" y="1700"/>
                  </a:lnTo>
                  <a:lnTo>
                    <a:pt x="1879" y="2819"/>
                  </a:lnTo>
                  <a:lnTo>
                    <a:pt x="1767" y="3228"/>
                  </a:lnTo>
                  <a:lnTo>
                    <a:pt x="1468" y="4353"/>
                  </a:lnTo>
                  <a:lnTo>
                    <a:pt x="1358" y="4770"/>
                  </a:lnTo>
                  <a:lnTo>
                    <a:pt x="1062" y="5885"/>
                  </a:lnTo>
                  <a:lnTo>
                    <a:pt x="952" y="6304"/>
                  </a:lnTo>
                  <a:lnTo>
                    <a:pt x="659" y="7399"/>
                  </a:lnTo>
                  <a:lnTo>
                    <a:pt x="547" y="7816"/>
                  </a:lnTo>
                  <a:lnTo>
                    <a:pt x="253" y="8929"/>
                  </a:lnTo>
                  <a:lnTo>
                    <a:pt x="143" y="9348"/>
                  </a:lnTo>
                  <a:lnTo>
                    <a:pt x="35" y="9744"/>
                  </a:lnTo>
                  <a:cubicBezTo>
                    <a:pt x="0" y="9882"/>
                    <a:pt x="48" y="10027"/>
                    <a:pt x="160" y="10115"/>
                  </a:cubicBezTo>
                  <a:cubicBezTo>
                    <a:pt x="424" y="10331"/>
                    <a:pt x="875" y="10775"/>
                    <a:pt x="862" y="11311"/>
                  </a:cubicBezTo>
                  <a:lnTo>
                    <a:pt x="2703" y="11355"/>
                  </a:lnTo>
                  <a:cubicBezTo>
                    <a:pt x="2578" y="10610"/>
                    <a:pt x="2484" y="9814"/>
                    <a:pt x="2798" y="9126"/>
                  </a:cubicBezTo>
                  <a:cubicBezTo>
                    <a:pt x="3075" y="8526"/>
                    <a:pt x="3644" y="8065"/>
                    <a:pt x="3800" y="7423"/>
                  </a:cubicBezTo>
                  <a:cubicBezTo>
                    <a:pt x="3881" y="7085"/>
                    <a:pt x="3840" y="6729"/>
                    <a:pt x="3774" y="6386"/>
                  </a:cubicBezTo>
                  <a:cubicBezTo>
                    <a:pt x="3620" y="5590"/>
                    <a:pt x="3334" y="4823"/>
                    <a:pt x="3222" y="4021"/>
                  </a:cubicBezTo>
                  <a:cubicBezTo>
                    <a:pt x="3145" y="3478"/>
                    <a:pt x="3156" y="2896"/>
                    <a:pt x="3437" y="2425"/>
                  </a:cubicBezTo>
                  <a:cubicBezTo>
                    <a:pt x="3613" y="2129"/>
                    <a:pt x="3886" y="1898"/>
                    <a:pt x="4178" y="1713"/>
                  </a:cubicBezTo>
                  <a:cubicBezTo>
                    <a:pt x="4503" y="1507"/>
                    <a:pt x="4877" y="1348"/>
                    <a:pt x="5262" y="1348"/>
                  </a:cubicBezTo>
                  <a:cubicBezTo>
                    <a:pt x="5270" y="1348"/>
                    <a:pt x="5278" y="1348"/>
                    <a:pt x="5286" y="1348"/>
                  </a:cubicBezTo>
                  <a:cubicBezTo>
                    <a:pt x="5231" y="898"/>
                    <a:pt x="5004" y="342"/>
                    <a:pt x="4255" y="96"/>
                  </a:cubicBezTo>
                  <a:cubicBezTo>
                    <a:pt x="4057" y="30"/>
                    <a:pt x="3877" y="1"/>
                    <a:pt x="37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32"/>
            <p:cNvSpPr/>
            <p:nvPr/>
          </p:nvSpPr>
          <p:spPr>
            <a:xfrm>
              <a:off x="3543575" y="1712375"/>
              <a:ext cx="23700" cy="19775"/>
            </a:xfrm>
            <a:custGeom>
              <a:avLst/>
              <a:gdLst/>
              <a:ahLst/>
              <a:cxnLst/>
              <a:rect l="l" t="t" r="r" b="b"/>
              <a:pathLst>
                <a:path w="948" h="791" extrusionOk="0">
                  <a:moveTo>
                    <a:pt x="431" y="1"/>
                  </a:moveTo>
                  <a:cubicBezTo>
                    <a:pt x="238" y="1"/>
                    <a:pt x="69" y="140"/>
                    <a:pt x="40" y="335"/>
                  </a:cubicBezTo>
                  <a:cubicBezTo>
                    <a:pt x="0" y="592"/>
                    <a:pt x="207" y="791"/>
                    <a:pt x="432" y="791"/>
                  </a:cubicBezTo>
                  <a:cubicBezTo>
                    <a:pt x="510" y="791"/>
                    <a:pt x="591" y="767"/>
                    <a:pt x="664" y="713"/>
                  </a:cubicBezTo>
                  <a:cubicBezTo>
                    <a:pt x="947" y="506"/>
                    <a:pt x="837" y="60"/>
                    <a:pt x="492" y="5"/>
                  </a:cubicBezTo>
                  <a:cubicBezTo>
                    <a:pt x="472" y="2"/>
                    <a:pt x="451" y="1"/>
                    <a:pt x="431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32"/>
            <p:cNvSpPr/>
            <p:nvPr/>
          </p:nvSpPr>
          <p:spPr>
            <a:xfrm>
              <a:off x="3533475" y="1750675"/>
              <a:ext cx="23125" cy="19775"/>
            </a:xfrm>
            <a:custGeom>
              <a:avLst/>
              <a:gdLst/>
              <a:ahLst/>
              <a:cxnLst/>
              <a:rect l="l" t="t" r="r" b="b"/>
              <a:pathLst>
                <a:path w="925" h="791" extrusionOk="0">
                  <a:moveTo>
                    <a:pt x="401" y="0"/>
                  </a:moveTo>
                  <a:cubicBezTo>
                    <a:pt x="189" y="0"/>
                    <a:pt x="13" y="172"/>
                    <a:pt x="6" y="385"/>
                  </a:cubicBezTo>
                  <a:cubicBezTo>
                    <a:pt x="0" y="627"/>
                    <a:pt x="197" y="790"/>
                    <a:pt x="404" y="790"/>
                  </a:cubicBezTo>
                  <a:cubicBezTo>
                    <a:pt x="497" y="790"/>
                    <a:pt x="593" y="757"/>
                    <a:pt x="672" y="682"/>
                  </a:cubicBezTo>
                  <a:cubicBezTo>
                    <a:pt x="925" y="440"/>
                    <a:pt x="762" y="12"/>
                    <a:pt x="413" y="1"/>
                  </a:cubicBezTo>
                  <a:cubicBezTo>
                    <a:pt x="409" y="1"/>
                    <a:pt x="405" y="0"/>
                    <a:pt x="401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2"/>
            <p:cNvSpPr/>
            <p:nvPr/>
          </p:nvSpPr>
          <p:spPr>
            <a:xfrm>
              <a:off x="3523650" y="1789000"/>
              <a:ext cx="23675" cy="19775"/>
            </a:xfrm>
            <a:custGeom>
              <a:avLst/>
              <a:gdLst/>
              <a:ahLst/>
              <a:cxnLst/>
              <a:rect l="l" t="t" r="r" b="b"/>
              <a:pathLst>
                <a:path w="947" h="791" extrusionOk="0">
                  <a:moveTo>
                    <a:pt x="428" y="1"/>
                  </a:moveTo>
                  <a:cubicBezTo>
                    <a:pt x="238" y="1"/>
                    <a:pt x="71" y="140"/>
                    <a:pt x="41" y="336"/>
                  </a:cubicBezTo>
                  <a:cubicBezTo>
                    <a:pt x="0" y="594"/>
                    <a:pt x="206" y="791"/>
                    <a:pt x="431" y="791"/>
                  </a:cubicBezTo>
                  <a:cubicBezTo>
                    <a:pt x="510" y="791"/>
                    <a:pt x="590" y="767"/>
                    <a:pt x="663" y="714"/>
                  </a:cubicBezTo>
                  <a:cubicBezTo>
                    <a:pt x="946" y="507"/>
                    <a:pt x="839" y="59"/>
                    <a:pt x="492" y="6"/>
                  </a:cubicBezTo>
                  <a:cubicBezTo>
                    <a:pt x="470" y="3"/>
                    <a:pt x="449" y="1"/>
                    <a:pt x="42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2"/>
            <p:cNvSpPr/>
            <p:nvPr/>
          </p:nvSpPr>
          <p:spPr>
            <a:xfrm>
              <a:off x="3265825" y="2796925"/>
              <a:ext cx="233575" cy="398875"/>
            </a:xfrm>
            <a:custGeom>
              <a:avLst/>
              <a:gdLst/>
              <a:ahLst/>
              <a:cxnLst/>
              <a:rect l="l" t="t" r="r" b="b"/>
              <a:pathLst>
                <a:path w="9343" h="15955" extrusionOk="0">
                  <a:moveTo>
                    <a:pt x="3851" y="1"/>
                  </a:moveTo>
                  <a:cubicBezTo>
                    <a:pt x="3822" y="137"/>
                    <a:pt x="3785" y="273"/>
                    <a:pt x="3739" y="407"/>
                  </a:cubicBezTo>
                  <a:cubicBezTo>
                    <a:pt x="2921" y="2779"/>
                    <a:pt x="0" y="7510"/>
                    <a:pt x="1053" y="11134"/>
                  </a:cubicBezTo>
                  <a:cubicBezTo>
                    <a:pt x="2024" y="14475"/>
                    <a:pt x="4987" y="15693"/>
                    <a:pt x="9343" y="15954"/>
                  </a:cubicBezTo>
                  <a:cubicBezTo>
                    <a:pt x="8033" y="15868"/>
                    <a:pt x="6741" y="15488"/>
                    <a:pt x="5530" y="14983"/>
                  </a:cubicBezTo>
                  <a:cubicBezTo>
                    <a:pt x="4589" y="14589"/>
                    <a:pt x="3682" y="14057"/>
                    <a:pt x="3040" y="13271"/>
                  </a:cubicBezTo>
                  <a:cubicBezTo>
                    <a:pt x="2578" y="12699"/>
                    <a:pt x="2273" y="12018"/>
                    <a:pt x="2062" y="11319"/>
                  </a:cubicBezTo>
                  <a:cubicBezTo>
                    <a:pt x="1695" y="10110"/>
                    <a:pt x="1594" y="8836"/>
                    <a:pt x="1761" y="7583"/>
                  </a:cubicBezTo>
                  <a:cubicBezTo>
                    <a:pt x="1996" y="5844"/>
                    <a:pt x="2741" y="4222"/>
                    <a:pt x="3374" y="2583"/>
                  </a:cubicBezTo>
                  <a:cubicBezTo>
                    <a:pt x="3693" y="1754"/>
                    <a:pt x="3987" y="899"/>
                    <a:pt x="4169" y="29"/>
                  </a:cubicBezTo>
                  <a:lnTo>
                    <a:pt x="3851" y="1"/>
                  </a:ln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2"/>
            <p:cNvSpPr/>
            <p:nvPr/>
          </p:nvSpPr>
          <p:spPr>
            <a:xfrm>
              <a:off x="3502950" y="1693050"/>
              <a:ext cx="32900" cy="26225"/>
            </a:xfrm>
            <a:custGeom>
              <a:avLst/>
              <a:gdLst/>
              <a:ahLst/>
              <a:cxnLst/>
              <a:rect l="l" t="t" r="r" b="b"/>
              <a:pathLst>
                <a:path w="1316" h="1049" extrusionOk="0">
                  <a:moveTo>
                    <a:pt x="295" y="0"/>
                  </a:moveTo>
                  <a:cubicBezTo>
                    <a:pt x="295" y="0"/>
                    <a:pt x="1" y="365"/>
                    <a:pt x="113" y="943"/>
                  </a:cubicBezTo>
                  <a:lnTo>
                    <a:pt x="607" y="1049"/>
                  </a:lnTo>
                  <a:lnTo>
                    <a:pt x="869" y="761"/>
                  </a:lnTo>
                  <a:lnTo>
                    <a:pt x="1201" y="877"/>
                  </a:lnTo>
                  <a:lnTo>
                    <a:pt x="1287" y="556"/>
                  </a:lnTo>
                  <a:cubicBezTo>
                    <a:pt x="1293" y="528"/>
                    <a:pt x="1304" y="497"/>
                    <a:pt x="1315" y="462"/>
                  </a:cubicBezTo>
                  <a:lnTo>
                    <a:pt x="1282" y="453"/>
                  </a:lnTo>
                  <a:lnTo>
                    <a:pt x="955" y="444"/>
                  </a:lnTo>
                  <a:lnTo>
                    <a:pt x="748" y="1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2"/>
            <p:cNvSpPr/>
            <p:nvPr/>
          </p:nvSpPr>
          <p:spPr>
            <a:xfrm>
              <a:off x="3513575" y="1827550"/>
              <a:ext cx="19850" cy="19750"/>
            </a:xfrm>
            <a:custGeom>
              <a:avLst/>
              <a:gdLst/>
              <a:ahLst/>
              <a:cxnLst/>
              <a:rect l="l" t="t" r="r" b="b"/>
              <a:pathLst>
                <a:path w="794" h="790" extrusionOk="0">
                  <a:moveTo>
                    <a:pt x="396" y="0"/>
                  </a:moveTo>
                  <a:cubicBezTo>
                    <a:pt x="178" y="3"/>
                    <a:pt x="0" y="178"/>
                    <a:pt x="0" y="396"/>
                  </a:cubicBezTo>
                  <a:cubicBezTo>
                    <a:pt x="0" y="614"/>
                    <a:pt x="178" y="789"/>
                    <a:pt x="398" y="789"/>
                  </a:cubicBezTo>
                  <a:cubicBezTo>
                    <a:pt x="615" y="789"/>
                    <a:pt x="793" y="614"/>
                    <a:pt x="793" y="396"/>
                  </a:cubicBezTo>
                  <a:cubicBezTo>
                    <a:pt x="791" y="178"/>
                    <a:pt x="615" y="0"/>
                    <a:pt x="39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2"/>
            <p:cNvSpPr/>
            <p:nvPr/>
          </p:nvSpPr>
          <p:spPr>
            <a:xfrm>
              <a:off x="3501975" y="1864950"/>
              <a:ext cx="23700" cy="19750"/>
            </a:xfrm>
            <a:custGeom>
              <a:avLst/>
              <a:gdLst/>
              <a:ahLst/>
              <a:cxnLst/>
              <a:rect l="l" t="t" r="r" b="b"/>
              <a:pathLst>
                <a:path w="948" h="790" extrusionOk="0">
                  <a:moveTo>
                    <a:pt x="428" y="0"/>
                  </a:moveTo>
                  <a:cubicBezTo>
                    <a:pt x="236" y="0"/>
                    <a:pt x="70" y="139"/>
                    <a:pt x="40" y="335"/>
                  </a:cubicBezTo>
                  <a:cubicBezTo>
                    <a:pt x="1" y="592"/>
                    <a:pt x="208" y="790"/>
                    <a:pt x="433" y="790"/>
                  </a:cubicBezTo>
                  <a:cubicBezTo>
                    <a:pt x="511" y="790"/>
                    <a:pt x="591" y="766"/>
                    <a:pt x="664" y="713"/>
                  </a:cubicBezTo>
                  <a:cubicBezTo>
                    <a:pt x="948" y="507"/>
                    <a:pt x="838" y="58"/>
                    <a:pt x="493" y="5"/>
                  </a:cubicBezTo>
                  <a:cubicBezTo>
                    <a:pt x="471" y="2"/>
                    <a:pt x="449" y="0"/>
                    <a:pt x="42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2"/>
            <p:cNvSpPr/>
            <p:nvPr/>
          </p:nvSpPr>
          <p:spPr>
            <a:xfrm>
              <a:off x="3493850" y="1731625"/>
              <a:ext cx="31725" cy="26275"/>
            </a:xfrm>
            <a:custGeom>
              <a:avLst/>
              <a:gdLst/>
              <a:ahLst/>
              <a:cxnLst/>
              <a:rect l="l" t="t" r="r" b="b"/>
              <a:pathLst>
                <a:path w="1269" h="1051" extrusionOk="0">
                  <a:moveTo>
                    <a:pt x="295" y="0"/>
                  </a:moveTo>
                  <a:cubicBezTo>
                    <a:pt x="295" y="0"/>
                    <a:pt x="0" y="365"/>
                    <a:pt x="112" y="943"/>
                  </a:cubicBezTo>
                  <a:lnTo>
                    <a:pt x="607" y="1051"/>
                  </a:lnTo>
                  <a:lnTo>
                    <a:pt x="868" y="760"/>
                  </a:lnTo>
                  <a:lnTo>
                    <a:pt x="1158" y="864"/>
                  </a:lnTo>
                  <a:lnTo>
                    <a:pt x="1268" y="453"/>
                  </a:lnTo>
                  <a:lnTo>
                    <a:pt x="954" y="444"/>
                  </a:lnTo>
                  <a:lnTo>
                    <a:pt x="747" y="1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2"/>
            <p:cNvSpPr/>
            <p:nvPr/>
          </p:nvSpPr>
          <p:spPr>
            <a:xfrm>
              <a:off x="3483225" y="1768925"/>
              <a:ext cx="32125" cy="26550"/>
            </a:xfrm>
            <a:custGeom>
              <a:avLst/>
              <a:gdLst/>
              <a:ahLst/>
              <a:cxnLst/>
              <a:rect l="l" t="t" r="r" b="b"/>
              <a:pathLst>
                <a:path w="1285" h="1062" extrusionOk="0">
                  <a:moveTo>
                    <a:pt x="309" y="0"/>
                  </a:moveTo>
                  <a:cubicBezTo>
                    <a:pt x="309" y="0"/>
                    <a:pt x="1" y="354"/>
                    <a:pt x="89" y="934"/>
                  </a:cubicBezTo>
                  <a:lnTo>
                    <a:pt x="579" y="1062"/>
                  </a:lnTo>
                  <a:lnTo>
                    <a:pt x="849" y="785"/>
                  </a:lnTo>
                  <a:lnTo>
                    <a:pt x="1174" y="915"/>
                  </a:lnTo>
                  <a:lnTo>
                    <a:pt x="1284" y="495"/>
                  </a:lnTo>
                  <a:lnTo>
                    <a:pt x="1278" y="490"/>
                  </a:lnTo>
                  <a:lnTo>
                    <a:pt x="950" y="471"/>
                  </a:lnTo>
                  <a:lnTo>
                    <a:pt x="763" y="29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2"/>
            <p:cNvSpPr/>
            <p:nvPr/>
          </p:nvSpPr>
          <p:spPr>
            <a:xfrm>
              <a:off x="3491925" y="1903475"/>
              <a:ext cx="19800" cy="19750"/>
            </a:xfrm>
            <a:custGeom>
              <a:avLst/>
              <a:gdLst/>
              <a:ahLst/>
              <a:cxnLst/>
              <a:rect l="l" t="t" r="r" b="b"/>
              <a:pathLst>
                <a:path w="792" h="790" extrusionOk="0">
                  <a:moveTo>
                    <a:pt x="396" y="1"/>
                  </a:moveTo>
                  <a:cubicBezTo>
                    <a:pt x="176" y="3"/>
                    <a:pt x="0" y="179"/>
                    <a:pt x="0" y="396"/>
                  </a:cubicBezTo>
                  <a:cubicBezTo>
                    <a:pt x="0" y="614"/>
                    <a:pt x="178" y="790"/>
                    <a:pt x="396" y="790"/>
                  </a:cubicBezTo>
                  <a:cubicBezTo>
                    <a:pt x="615" y="790"/>
                    <a:pt x="791" y="614"/>
                    <a:pt x="791" y="396"/>
                  </a:cubicBezTo>
                  <a:cubicBezTo>
                    <a:pt x="791" y="179"/>
                    <a:pt x="613" y="1"/>
                    <a:pt x="396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2"/>
            <p:cNvSpPr/>
            <p:nvPr/>
          </p:nvSpPr>
          <p:spPr>
            <a:xfrm>
              <a:off x="3472525" y="1807150"/>
              <a:ext cx="32650" cy="26525"/>
            </a:xfrm>
            <a:custGeom>
              <a:avLst/>
              <a:gdLst/>
              <a:ahLst/>
              <a:cxnLst/>
              <a:rect l="l" t="t" r="r" b="b"/>
              <a:pathLst>
                <a:path w="1306" h="1061" extrusionOk="0">
                  <a:moveTo>
                    <a:pt x="308" y="1"/>
                  </a:moveTo>
                  <a:cubicBezTo>
                    <a:pt x="308" y="1"/>
                    <a:pt x="0" y="355"/>
                    <a:pt x="88" y="935"/>
                  </a:cubicBezTo>
                  <a:lnTo>
                    <a:pt x="578" y="1060"/>
                  </a:lnTo>
                  <a:lnTo>
                    <a:pt x="851" y="783"/>
                  </a:lnTo>
                  <a:lnTo>
                    <a:pt x="1176" y="913"/>
                  </a:lnTo>
                  <a:lnTo>
                    <a:pt x="1194" y="920"/>
                  </a:lnTo>
                  <a:lnTo>
                    <a:pt x="1306" y="500"/>
                  </a:lnTo>
                  <a:lnTo>
                    <a:pt x="1275" y="493"/>
                  </a:lnTo>
                  <a:lnTo>
                    <a:pt x="950" y="471"/>
                  </a:lnTo>
                  <a:lnTo>
                    <a:pt x="761" y="30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2"/>
            <p:cNvSpPr/>
            <p:nvPr/>
          </p:nvSpPr>
          <p:spPr>
            <a:xfrm>
              <a:off x="3461425" y="1845675"/>
              <a:ext cx="33700" cy="26300"/>
            </a:xfrm>
            <a:custGeom>
              <a:avLst/>
              <a:gdLst/>
              <a:ahLst/>
              <a:cxnLst/>
              <a:rect l="l" t="t" r="r" b="b"/>
              <a:pathLst>
                <a:path w="1348" h="1052" extrusionOk="0">
                  <a:moveTo>
                    <a:pt x="293" y="1"/>
                  </a:moveTo>
                  <a:cubicBezTo>
                    <a:pt x="293" y="1"/>
                    <a:pt x="0" y="365"/>
                    <a:pt x="112" y="943"/>
                  </a:cubicBezTo>
                  <a:lnTo>
                    <a:pt x="607" y="1051"/>
                  </a:lnTo>
                  <a:lnTo>
                    <a:pt x="866" y="761"/>
                  </a:lnTo>
                  <a:lnTo>
                    <a:pt x="1196" y="878"/>
                  </a:lnTo>
                  <a:lnTo>
                    <a:pt x="1235" y="888"/>
                  </a:lnTo>
                  <a:lnTo>
                    <a:pt x="1348" y="471"/>
                  </a:lnTo>
                  <a:lnTo>
                    <a:pt x="1279" y="453"/>
                  </a:lnTo>
                  <a:lnTo>
                    <a:pt x="954" y="445"/>
                  </a:lnTo>
                  <a:lnTo>
                    <a:pt x="748" y="12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2"/>
            <p:cNvSpPr/>
            <p:nvPr/>
          </p:nvSpPr>
          <p:spPr>
            <a:xfrm>
              <a:off x="3452300" y="1884250"/>
              <a:ext cx="32600" cy="26275"/>
            </a:xfrm>
            <a:custGeom>
              <a:avLst/>
              <a:gdLst/>
              <a:ahLst/>
              <a:cxnLst/>
              <a:rect l="l" t="t" r="r" b="b"/>
              <a:pathLst>
                <a:path w="1304" h="1051" extrusionOk="0">
                  <a:moveTo>
                    <a:pt x="293" y="0"/>
                  </a:moveTo>
                  <a:cubicBezTo>
                    <a:pt x="293" y="0"/>
                    <a:pt x="1" y="367"/>
                    <a:pt x="113" y="943"/>
                  </a:cubicBezTo>
                  <a:lnTo>
                    <a:pt x="607" y="1051"/>
                  </a:lnTo>
                  <a:lnTo>
                    <a:pt x="866" y="761"/>
                  </a:lnTo>
                  <a:lnTo>
                    <a:pt x="1194" y="877"/>
                  </a:lnTo>
                  <a:lnTo>
                    <a:pt x="1304" y="460"/>
                  </a:lnTo>
                  <a:lnTo>
                    <a:pt x="1280" y="453"/>
                  </a:lnTo>
                  <a:lnTo>
                    <a:pt x="954" y="444"/>
                  </a:lnTo>
                  <a:lnTo>
                    <a:pt x="748" y="11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32"/>
            <p:cNvSpPr/>
            <p:nvPr/>
          </p:nvSpPr>
          <p:spPr>
            <a:xfrm>
              <a:off x="3356375" y="2944600"/>
              <a:ext cx="91875" cy="143325"/>
            </a:xfrm>
            <a:custGeom>
              <a:avLst/>
              <a:gdLst/>
              <a:ahLst/>
              <a:cxnLst/>
              <a:rect l="l" t="t" r="r" b="b"/>
              <a:pathLst>
                <a:path w="3675" h="5733" extrusionOk="0">
                  <a:moveTo>
                    <a:pt x="1070" y="0"/>
                  </a:moveTo>
                  <a:cubicBezTo>
                    <a:pt x="714" y="0"/>
                    <a:pt x="368" y="190"/>
                    <a:pt x="187" y="529"/>
                  </a:cubicBezTo>
                  <a:cubicBezTo>
                    <a:pt x="60" y="770"/>
                    <a:pt x="40" y="1047"/>
                    <a:pt x="51" y="1326"/>
                  </a:cubicBezTo>
                  <a:lnTo>
                    <a:pt x="51" y="1329"/>
                  </a:lnTo>
                  <a:cubicBezTo>
                    <a:pt x="0" y="2478"/>
                    <a:pt x="336" y="3612"/>
                    <a:pt x="1009" y="4546"/>
                  </a:cubicBezTo>
                  <a:cubicBezTo>
                    <a:pt x="1273" y="4911"/>
                    <a:pt x="1589" y="5243"/>
                    <a:pt x="1980" y="5465"/>
                  </a:cubicBezTo>
                  <a:cubicBezTo>
                    <a:pt x="2272" y="5632"/>
                    <a:pt x="2605" y="5733"/>
                    <a:pt x="2938" y="5733"/>
                  </a:cubicBezTo>
                  <a:cubicBezTo>
                    <a:pt x="3053" y="5733"/>
                    <a:pt x="3167" y="5721"/>
                    <a:pt x="3279" y="5696"/>
                  </a:cubicBezTo>
                  <a:cubicBezTo>
                    <a:pt x="3383" y="5674"/>
                    <a:pt x="3488" y="5634"/>
                    <a:pt x="3556" y="5553"/>
                  </a:cubicBezTo>
                  <a:cubicBezTo>
                    <a:pt x="3675" y="5401"/>
                    <a:pt x="3613" y="5184"/>
                    <a:pt x="3536" y="5005"/>
                  </a:cubicBezTo>
                  <a:cubicBezTo>
                    <a:pt x="3268" y="4379"/>
                    <a:pt x="2906" y="3795"/>
                    <a:pt x="2660" y="3162"/>
                  </a:cubicBezTo>
                  <a:cubicBezTo>
                    <a:pt x="2501" y="2753"/>
                    <a:pt x="2389" y="2331"/>
                    <a:pt x="2321" y="1900"/>
                  </a:cubicBezTo>
                  <a:cubicBezTo>
                    <a:pt x="2270" y="1579"/>
                    <a:pt x="2242" y="1254"/>
                    <a:pt x="2147" y="944"/>
                  </a:cubicBezTo>
                  <a:cubicBezTo>
                    <a:pt x="2053" y="636"/>
                    <a:pt x="1881" y="335"/>
                    <a:pt x="1609" y="159"/>
                  </a:cubicBezTo>
                  <a:cubicBezTo>
                    <a:pt x="1442" y="51"/>
                    <a:pt x="1255" y="0"/>
                    <a:pt x="1070" y="0"/>
                  </a:cubicBez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2"/>
            <p:cNvSpPr/>
            <p:nvPr/>
          </p:nvSpPr>
          <p:spPr>
            <a:xfrm>
              <a:off x="3307600" y="2485550"/>
              <a:ext cx="110275" cy="312050"/>
            </a:xfrm>
            <a:custGeom>
              <a:avLst/>
              <a:gdLst/>
              <a:ahLst/>
              <a:cxnLst/>
              <a:rect l="l" t="t" r="r" b="b"/>
              <a:pathLst>
                <a:path w="4411" h="12482" extrusionOk="0">
                  <a:moveTo>
                    <a:pt x="2677" y="0"/>
                  </a:moveTo>
                  <a:cubicBezTo>
                    <a:pt x="1438" y="0"/>
                    <a:pt x="0" y="1666"/>
                    <a:pt x="419" y="4469"/>
                  </a:cubicBezTo>
                  <a:cubicBezTo>
                    <a:pt x="824" y="7179"/>
                    <a:pt x="2663" y="10137"/>
                    <a:pt x="2182" y="12453"/>
                  </a:cubicBezTo>
                  <a:lnTo>
                    <a:pt x="2501" y="12482"/>
                  </a:lnTo>
                  <a:cubicBezTo>
                    <a:pt x="2681" y="11634"/>
                    <a:pt x="2756" y="10774"/>
                    <a:pt x="2646" y="9913"/>
                  </a:cubicBezTo>
                  <a:cubicBezTo>
                    <a:pt x="2452" y="8385"/>
                    <a:pt x="1698" y="6994"/>
                    <a:pt x="1228" y="5526"/>
                  </a:cubicBezTo>
                  <a:cubicBezTo>
                    <a:pt x="758" y="4058"/>
                    <a:pt x="613" y="2326"/>
                    <a:pt x="1534" y="1091"/>
                  </a:cubicBezTo>
                  <a:cubicBezTo>
                    <a:pt x="1758" y="789"/>
                    <a:pt x="2151" y="532"/>
                    <a:pt x="2498" y="532"/>
                  </a:cubicBezTo>
                  <a:cubicBezTo>
                    <a:pt x="2653" y="532"/>
                    <a:pt x="2799" y="584"/>
                    <a:pt x="2916" y="706"/>
                  </a:cubicBezTo>
                  <a:cubicBezTo>
                    <a:pt x="3142" y="944"/>
                    <a:pt x="3114" y="1315"/>
                    <a:pt x="3118" y="1645"/>
                  </a:cubicBezTo>
                  <a:cubicBezTo>
                    <a:pt x="3134" y="2634"/>
                    <a:pt x="3624" y="3607"/>
                    <a:pt x="4411" y="4216"/>
                  </a:cubicBezTo>
                  <a:cubicBezTo>
                    <a:pt x="3180" y="3170"/>
                    <a:pt x="3876" y="71"/>
                    <a:pt x="2762" y="3"/>
                  </a:cubicBezTo>
                  <a:cubicBezTo>
                    <a:pt x="2734" y="1"/>
                    <a:pt x="2705" y="0"/>
                    <a:pt x="2677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2"/>
            <p:cNvSpPr/>
            <p:nvPr/>
          </p:nvSpPr>
          <p:spPr>
            <a:xfrm>
              <a:off x="3544600" y="1945625"/>
              <a:ext cx="14150" cy="1008275"/>
            </a:xfrm>
            <a:custGeom>
              <a:avLst/>
              <a:gdLst/>
              <a:ahLst/>
              <a:cxnLst/>
              <a:rect l="l" t="t" r="r" b="b"/>
              <a:pathLst>
                <a:path w="566" h="40331" extrusionOk="0">
                  <a:moveTo>
                    <a:pt x="149" y="0"/>
                  </a:moveTo>
                  <a:cubicBezTo>
                    <a:pt x="132" y="0"/>
                    <a:pt x="119" y="57"/>
                    <a:pt x="119" y="130"/>
                  </a:cubicBezTo>
                  <a:cubicBezTo>
                    <a:pt x="97" y="2602"/>
                    <a:pt x="78" y="5042"/>
                    <a:pt x="157" y="7547"/>
                  </a:cubicBezTo>
                  <a:cubicBezTo>
                    <a:pt x="269" y="11060"/>
                    <a:pt x="337" y="14409"/>
                    <a:pt x="278" y="17917"/>
                  </a:cubicBezTo>
                  <a:cubicBezTo>
                    <a:pt x="216" y="21642"/>
                    <a:pt x="150" y="25152"/>
                    <a:pt x="62" y="28886"/>
                  </a:cubicBezTo>
                  <a:cubicBezTo>
                    <a:pt x="1" y="31497"/>
                    <a:pt x="65" y="33965"/>
                    <a:pt x="137" y="36549"/>
                  </a:cubicBezTo>
                  <a:cubicBezTo>
                    <a:pt x="172" y="37822"/>
                    <a:pt x="207" y="39063"/>
                    <a:pt x="269" y="40310"/>
                  </a:cubicBezTo>
                  <a:cubicBezTo>
                    <a:pt x="271" y="40322"/>
                    <a:pt x="274" y="40331"/>
                    <a:pt x="277" y="40331"/>
                  </a:cubicBezTo>
                  <a:cubicBezTo>
                    <a:pt x="278" y="40331"/>
                    <a:pt x="279" y="40330"/>
                    <a:pt x="280" y="40327"/>
                  </a:cubicBezTo>
                  <a:cubicBezTo>
                    <a:pt x="286" y="40314"/>
                    <a:pt x="289" y="40296"/>
                    <a:pt x="286" y="40281"/>
                  </a:cubicBezTo>
                  <a:cubicBezTo>
                    <a:pt x="144" y="36510"/>
                    <a:pt x="67" y="32767"/>
                    <a:pt x="148" y="28908"/>
                  </a:cubicBezTo>
                  <a:cubicBezTo>
                    <a:pt x="227" y="25191"/>
                    <a:pt x="306" y="21721"/>
                    <a:pt x="405" y="17985"/>
                  </a:cubicBezTo>
                  <a:cubicBezTo>
                    <a:pt x="566" y="11870"/>
                    <a:pt x="141" y="6104"/>
                    <a:pt x="183" y="132"/>
                  </a:cubicBezTo>
                  <a:cubicBezTo>
                    <a:pt x="183" y="62"/>
                    <a:pt x="168" y="3"/>
                    <a:pt x="150" y="0"/>
                  </a:cubicBezTo>
                  <a:cubicBezTo>
                    <a:pt x="150" y="0"/>
                    <a:pt x="150" y="0"/>
                    <a:pt x="14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2"/>
            <p:cNvSpPr/>
            <p:nvPr/>
          </p:nvSpPr>
          <p:spPr>
            <a:xfrm>
              <a:off x="3533950" y="1945725"/>
              <a:ext cx="14150" cy="1008250"/>
            </a:xfrm>
            <a:custGeom>
              <a:avLst/>
              <a:gdLst/>
              <a:ahLst/>
              <a:cxnLst/>
              <a:rect l="l" t="t" r="r" b="b"/>
              <a:pathLst>
                <a:path w="566" h="40330" extrusionOk="0">
                  <a:moveTo>
                    <a:pt x="149" y="1"/>
                  </a:moveTo>
                  <a:cubicBezTo>
                    <a:pt x="132" y="1"/>
                    <a:pt x="119" y="57"/>
                    <a:pt x="119" y="130"/>
                  </a:cubicBezTo>
                  <a:cubicBezTo>
                    <a:pt x="99" y="2603"/>
                    <a:pt x="77" y="5040"/>
                    <a:pt x="159" y="7548"/>
                  </a:cubicBezTo>
                  <a:cubicBezTo>
                    <a:pt x="269" y="11060"/>
                    <a:pt x="339" y="14407"/>
                    <a:pt x="280" y="17917"/>
                  </a:cubicBezTo>
                  <a:cubicBezTo>
                    <a:pt x="218" y="21642"/>
                    <a:pt x="150" y="25150"/>
                    <a:pt x="62" y="28884"/>
                  </a:cubicBezTo>
                  <a:cubicBezTo>
                    <a:pt x="0" y="31495"/>
                    <a:pt x="64" y="33963"/>
                    <a:pt x="137" y="36547"/>
                  </a:cubicBezTo>
                  <a:cubicBezTo>
                    <a:pt x="172" y="37822"/>
                    <a:pt x="209" y="39062"/>
                    <a:pt x="271" y="40310"/>
                  </a:cubicBezTo>
                  <a:cubicBezTo>
                    <a:pt x="272" y="40322"/>
                    <a:pt x="275" y="40330"/>
                    <a:pt x="279" y="40330"/>
                  </a:cubicBezTo>
                  <a:cubicBezTo>
                    <a:pt x="280" y="40330"/>
                    <a:pt x="281" y="40329"/>
                    <a:pt x="282" y="40328"/>
                  </a:cubicBezTo>
                  <a:cubicBezTo>
                    <a:pt x="286" y="40312"/>
                    <a:pt x="288" y="40295"/>
                    <a:pt x="286" y="40279"/>
                  </a:cubicBezTo>
                  <a:cubicBezTo>
                    <a:pt x="145" y="36508"/>
                    <a:pt x="69" y="32765"/>
                    <a:pt x="150" y="28906"/>
                  </a:cubicBezTo>
                  <a:cubicBezTo>
                    <a:pt x="229" y="25189"/>
                    <a:pt x="308" y="21719"/>
                    <a:pt x="405" y="17983"/>
                  </a:cubicBezTo>
                  <a:cubicBezTo>
                    <a:pt x="565" y="11871"/>
                    <a:pt x="143" y="6104"/>
                    <a:pt x="183" y="133"/>
                  </a:cubicBezTo>
                  <a:cubicBezTo>
                    <a:pt x="183" y="62"/>
                    <a:pt x="170" y="3"/>
                    <a:pt x="150" y="1"/>
                  </a:cubicBezTo>
                  <a:cubicBezTo>
                    <a:pt x="150" y="1"/>
                    <a:pt x="149" y="1"/>
                    <a:pt x="14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2"/>
            <p:cNvSpPr/>
            <p:nvPr/>
          </p:nvSpPr>
          <p:spPr>
            <a:xfrm>
              <a:off x="3523350" y="1945775"/>
              <a:ext cx="14150" cy="1008325"/>
            </a:xfrm>
            <a:custGeom>
              <a:avLst/>
              <a:gdLst/>
              <a:ahLst/>
              <a:cxnLst/>
              <a:rect l="l" t="t" r="r" b="b"/>
              <a:pathLst>
                <a:path w="566" h="40333" extrusionOk="0">
                  <a:moveTo>
                    <a:pt x="149" y="1"/>
                  </a:moveTo>
                  <a:cubicBezTo>
                    <a:pt x="132" y="1"/>
                    <a:pt x="119" y="57"/>
                    <a:pt x="119" y="131"/>
                  </a:cubicBezTo>
                  <a:cubicBezTo>
                    <a:pt x="99" y="2605"/>
                    <a:pt x="77" y="5043"/>
                    <a:pt x="156" y="7550"/>
                  </a:cubicBezTo>
                  <a:cubicBezTo>
                    <a:pt x="268" y="11060"/>
                    <a:pt x="336" y="14410"/>
                    <a:pt x="279" y="17919"/>
                  </a:cubicBezTo>
                  <a:cubicBezTo>
                    <a:pt x="216" y="21642"/>
                    <a:pt x="150" y="25152"/>
                    <a:pt x="62" y="28886"/>
                  </a:cubicBezTo>
                  <a:cubicBezTo>
                    <a:pt x="0" y="31497"/>
                    <a:pt x="64" y="33965"/>
                    <a:pt x="136" y="36550"/>
                  </a:cubicBezTo>
                  <a:cubicBezTo>
                    <a:pt x="172" y="37825"/>
                    <a:pt x="209" y="39064"/>
                    <a:pt x="271" y="40312"/>
                  </a:cubicBezTo>
                  <a:cubicBezTo>
                    <a:pt x="272" y="40324"/>
                    <a:pt x="275" y="40332"/>
                    <a:pt x="279" y="40332"/>
                  </a:cubicBezTo>
                  <a:cubicBezTo>
                    <a:pt x="280" y="40332"/>
                    <a:pt x="281" y="40331"/>
                    <a:pt x="282" y="40330"/>
                  </a:cubicBezTo>
                  <a:cubicBezTo>
                    <a:pt x="286" y="40312"/>
                    <a:pt x="288" y="40297"/>
                    <a:pt x="286" y="40279"/>
                  </a:cubicBezTo>
                  <a:cubicBezTo>
                    <a:pt x="143" y="36510"/>
                    <a:pt x="66" y="32767"/>
                    <a:pt x="147" y="28906"/>
                  </a:cubicBezTo>
                  <a:cubicBezTo>
                    <a:pt x="227" y="25192"/>
                    <a:pt x="306" y="21721"/>
                    <a:pt x="405" y="17983"/>
                  </a:cubicBezTo>
                  <a:cubicBezTo>
                    <a:pt x="565" y="11871"/>
                    <a:pt x="141" y="6104"/>
                    <a:pt x="183" y="133"/>
                  </a:cubicBezTo>
                  <a:cubicBezTo>
                    <a:pt x="183" y="62"/>
                    <a:pt x="167" y="3"/>
                    <a:pt x="150" y="1"/>
                  </a:cubicBezTo>
                  <a:cubicBezTo>
                    <a:pt x="149" y="1"/>
                    <a:pt x="149" y="1"/>
                    <a:pt x="149" y="1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2"/>
            <p:cNvSpPr/>
            <p:nvPr/>
          </p:nvSpPr>
          <p:spPr>
            <a:xfrm>
              <a:off x="3512750" y="1945900"/>
              <a:ext cx="14125" cy="1008250"/>
            </a:xfrm>
            <a:custGeom>
              <a:avLst/>
              <a:gdLst/>
              <a:ahLst/>
              <a:cxnLst/>
              <a:rect l="l" t="t" r="r" b="b"/>
              <a:pathLst>
                <a:path w="565" h="40330" extrusionOk="0">
                  <a:moveTo>
                    <a:pt x="149" y="0"/>
                  </a:moveTo>
                  <a:cubicBezTo>
                    <a:pt x="131" y="0"/>
                    <a:pt x="117" y="57"/>
                    <a:pt x="117" y="130"/>
                  </a:cubicBezTo>
                  <a:cubicBezTo>
                    <a:pt x="97" y="2602"/>
                    <a:pt x="77" y="5040"/>
                    <a:pt x="156" y="7547"/>
                  </a:cubicBezTo>
                  <a:cubicBezTo>
                    <a:pt x="268" y="11059"/>
                    <a:pt x="336" y="14407"/>
                    <a:pt x="277" y="17917"/>
                  </a:cubicBezTo>
                  <a:cubicBezTo>
                    <a:pt x="215" y="21640"/>
                    <a:pt x="150" y="25149"/>
                    <a:pt x="62" y="28883"/>
                  </a:cubicBezTo>
                  <a:cubicBezTo>
                    <a:pt x="0" y="31494"/>
                    <a:pt x="64" y="33962"/>
                    <a:pt x="134" y="36547"/>
                  </a:cubicBezTo>
                  <a:cubicBezTo>
                    <a:pt x="169" y="37822"/>
                    <a:pt x="207" y="39061"/>
                    <a:pt x="268" y="40310"/>
                  </a:cubicBezTo>
                  <a:cubicBezTo>
                    <a:pt x="270" y="40321"/>
                    <a:pt x="273" y="40329"/>
                    <a:pt x="276" y="40329"/>
                  </a:cubicBezTo>
                  <a:cubicBezTo>
                    <a:pt x="277" y="40329"/>
                    <a:pt x="278" y="40329"/>
                    <a:pt x="279" y="40327"/>
                  </a:cubicBezTo>
                  <a:cubicBezTo>
                    <a:pt x="286" y="40312"/>
                    <a:pt x="286" y="40294"/>
                    <a:pt x="286" y="40279"/>
                  </a:cubicBezTo>
                  <a:cubicBezTo>
                    <a:pt x="143" y="36507"/>
                    <a:pt x="66" y="32765"/>
                    <a:pt x="147" y="28905"/>
                  </a:cubicBezTo>
                  <a:cubicBezTo>
                    <a:pt x="226" y="25189"/>
                    <a:pt x="306" y="21719"/>
                    <a:pt x="402" y="17982"/>
                  </a:cubicBezTo>
                  <a:cubicBezTo>
                    <a:pt x="565" y="11870"/>
                    <a:pt x="141" y="6104"/>
                    <a:pt x="182" y="132"/>
                  </a:cubicBezTo>
                  <a:cubicBezTo>
                    <a:pt x="182" y="62"/>
                    <a:pt x="167" y="0"/>
                    <a:pt x="150" y="0"/>
                  </a:cubicBezTo>
                  <a:cubicBezTo>
                    <a:pt x="149" y="0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2" name="Google Shape;5492;p32"/>
          <p:cNvSpPr/>
          <p:nvPr/>
        </p:nvSpPr>
        <p:spPr>
          <a:xfrm>
            <a:off x="1371599" y="556020"/>
            <a:ext cx="4032251" cy="584974"/>
          </a:xfrm>
          <a:prstGeom prst="rect">
            <a:avLst/>
          </a:prstGeom>
          <a:solidFill>
            <a:srgbClr val="F24600">
              <a:alpha val="36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3" name="Google Shape;5493;p32"/>
          <p:cNvSpPr txBox="1">
            <a:spLocks noGrp="1"/>
          </p:cNvSpPr>
          <p:nvPr>
            <p:ph type="title" idx="4294967295"/>
          </p:nvPr>
        </p:nvSpPr>
        <p:spPr>
          <a:xfrm>
            <a:off x="0" y="531813"/>
            <a:ext cx="5403850" cy="754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APPLICATION OVERVIEW</a:t>
            </a:r>
            <a:endParaRPr dirty="0"/>
          </a:p>
        </p:txBody>
      </p:sp>
      <p:sp>
        <p:nvSpPr>
          <p:cNvPr id="5494" name="Google Shape;5494;p32"/>
          <p:cNvSpPr txBox="1">
            <a:spLocks noGrp="1"/>
          </p:cNvSpPr>
          <p:nvPr>
            <p:ph type="body" idx="4294967295"/>
          </p:nvPr>
        </p:nvSpPr>
        <p:spPr>
          <a:xfrm>
            <a:off x="889998" y="1925638"/>
            <a:ext cx="5112650" cy="1573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The website of "The Beatles" is mainly used as a web and mobile site</a:t>
            </a:r>
            <a:r>
              <a:rPr lang="en-US" sz="18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en-US" sz="18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To display and provide information about the Beatles.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9" name="Google Shape;5739;p38"/>
          <p:cNvSpPr/>
          <p:nvPr/>
        </p:nvSpPr>
        <p:spPr>
          <a:xfrm rot="-166429">
            <a:off x="678427" y="658247"/>
            <a:ext cx="1709842" cy="454457"/>
          </a:xfrm>
          <a:prstGeom prst="rect">
            <a:avLst/>
          </a:prstGeom>
          <a:solidFill>
            <a:srgbClr val="F24600">
              <a:alpha val="36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0" name="Google Shape;5740;p38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Metrics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99E5B0D-BF08-DE60-A619-CD2D504F47A7}"/>
              </a:ext>
            </a:extLst>
          </p:cNvPr>
          <p:cNvSpPr txBox="1"/>
          <p:nvPr/>
        </p:nvSpPr>
        <p:spPr>
          <a:xfrm>
            <a:off x="2627194" y="825690"/>
            <a:ext cx="3607324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DM Sans" pitchFamily="2" charset="0"/>
                <a:ea typeface="Calibri" panose="020F0502020204030204" pitchFamily="34" charset="0"/>
                <a:cs typeface="Arial" panose="020B0604020202020204" pitchFamily="34" charset="0"/>
              </a:rPr>
              <a:t>Test Cases - Status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תרשים 5">
            <a:extLst>
              <a:ext uri="{FF2B5EF4-FFF2-40B4-BE49-F238E27FC236}">
                <a16:creationId xmlns:a16="http://schemas.microsoft.com/office/drawing/2014/main" id="{ECEBCA6D-01A2-B20A-23A0-6AB72BECC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761128"/>
              </p:ext>
            </p:extLst>
          </p:nvPr>
        </p:nvGraphicFramePr>
        <p:xfrm>
          <a:off x="1746912" y="2299649"/>
          <a:ext cx="5773003" cy="2210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8DC5B003-1E6D-53EA-39DF-1A0AFC157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754759"/>
              </p:ext>
            </p:extLst>
          </p:nvPr>
        </p:nvGraphicFramePr>
        <p:xfrm>
          <a:off x="3352800" y="1630907"/>
          <a:ext cx="2438400" cy="593678"/>
        </p:xfrm>
        <a:graphic>
          <a:graphicData uri="http://schemas.openxmlformats.org/drawingml/2006/table">
            <a:tbl>
              <a:tblPr>
                <a:tableStyleId>{D70E3249-684C-42F2-B671-CD1F2FC568A6}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725910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711368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184380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16766511"/>
                    </a:ext>
                  </a:extLst>
                </a:gridCol>
              </a:tblGrid>
              <a:tr h="296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Passed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Failed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Not Run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468389"/>
                  </a:ext>
                </a:extLst>
              </a:tr>
              <a:tr h="29683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u="none" strike="noStrike" dirty="0">
                          <a:effectLst/>
                        </a:rPr>
                        <a:t>36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u="none" strike="noStrike" dirty="0">
                          <a:effectLst/>
                        </a:rPr>
                        <a:t>15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u="none" strike="noStrike" dirty="0">
                          <a:effectLst/>
                        </a:rPr>
                        <a:t>9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u="none" strike="noStrike" dirty="0">
                          <a:effectLst/>
                        </a:rPr>
                        <a:t>60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9681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p33"/>
          <p:cNvSpPr txBox="1">
            <a:spLocks noGrp="1"/>
          </p:cNvSpPr>
          <p:nvPr>
            <p:ph type="subTitle" idx="4294967295"/>
          </p:nvPr>
        </p:nvSpPr>
        <p:spPr>
          <a:xfrm flipH="1">
            <a:off x="-1" y="527050"/>
            <a:ext cx="8187299" cy="639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Severity Bugs-Status</a:t>
            </a:r>
            <a:endParaRPr dirty="0"/>
          </a:p>
        </p:txBody>
      </p:sp>
      <p:sp>
        <p:nvSpPr>
          <p:cNvPr id="5509" name="Google Shape;5509;p33"/>
          <p:cNvSpPr/>
          <p:nvPr/>
        </p:nvSpPr>
        <p:spPr>
          <a:xfrm rot="168596">
            <a:off x="7710705" y="545603"/>
            <a:ext cx="801664" cy="80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0" name="Google Shape;5510;p33"/>
          <p:cNvGrpSpPr/>
          <p:nvPr/>
        </p:nvGrpSpPr>
        <p:grpSpPr>
          <a:xfrm rot="20843405">
            <a:off x="665685" y="3896436"/>
            <a:ext cx="1088051" cy="624444"/>
            <a:chOff x="4701125" y="1672725"/>
            <a:chExt cx="456800" cy="302100"/>
          </a:xfrm>
        </p:grpSpPr>
        <p:sp>
          <p:nvSpPr>
            <p:cNvPr id="5511" name="Google Shape;5511;p33"/>
            <p:cNvSpPr/>
            <p:nvPr/>
          </p:nvSpPr>
          <p:spPr>
            <a:xfrm>
              <a:off x="4701125" y="1672725"/>
              <a:ext cx="456800" cy="272225"/>
            </a:xfrm>
            <a:custGeom>
              <a:avLst/>
              <a:gdLst/>
              <a:ahLst/>
              <a:cxnLst/>
              <a:rect l="l" t="t" r="r" b="b"/>
              <a:pathLst>
                <a:path w="18272" h="10889" extrusionOk="0">
                  <a:moveTo>
                    <a:pt x="811" y="1"/>
                  </a:moveTo>
                  <a:cubicBezTo>
                    <a:pt x="373" y="1"/>
                    <a:pt x="14" y="359"/>
                    <a:pt x="14" y="797"/>
                  </a:cubicBezTo>
                  <a:lnTo>
                    <a:pt x="1" y="10072"/>
                  </a:lnTo>
                  <a:cubicBezTo>
                    <a:pt x="1" y="10285"/>
                    <a:pt x="87" y="10484"/>
                    <a:pt x="233" y="10636"/>
                  </a:cubicBezTo>
                  <a:cubicBezTo>
                    <a:pt x="386" y="10789"/>
                    <a:pt x="585" y="10875"/>
                    <a:pt x="797" y="10875"/>
                  </a:cubicBezTo>
                  <a:lnTo>
                    <a:pt x="3546" y="10875"/>
                  </a:lnTo>
                  <a:lnTo>
                    <a:pt x="3546" y="10889"/>
                  </a:lnTo>
                  <a:lnTo>
                    <a:pt x="17462" y="10889"/>
                  </a:lnTo>
                  <a:cubicBezTo>
                    <a:pt x="17907" y="10889"/>
                    <a:pt x="18258" y="10530"/>
                    <a:pt x="18258" y="10092"/>
                  </a:cubicBezTo>
                  <a:lnTo>
                    <a:pt x="18272" y="817"/>
                  </a:lnTo>
                  <a:cubicBezTo>
                    <a:pt x="18272" y="605"/>
                    <a:pt x="18185" y="406"/>
                    <a:pt x="18039" y="259"/>
                  </a:cubicBezTo>
                  <a:cubicBezTo>
                    <a:pt x="17893" y="107"/>
                    <a:pt x="17687" y="20"/>
                    <a:pt x="17475" y="20"/>
                  </a:cubicBezTo>
                  <a:lnTo>
                    <a:pt x="811" y="1"/>
                  </a:ln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3"/>
            <p:cNvSpPr/>
            <p:nvPr/>
          </p:nvSpPr>
          <p:spPr>
            <a:xfrm>
              <a:off x="4701125" y="1672725"/>
              <a:ext cx="139950" cy="272225"/>
            </a:xfrm>
            <a:custGeom>
              <a:avLst/>
              <a:gdLst/>
              <a:ahLst/>
              <a:cxnLst/>
              <a:rect l="l" t="t" r="r" b="b"/>
              <a:pathLst>
                <a:path w="5598" h="10889" extrusionOk="0">
                  <a:moveTo>
                    <a:pt x="811" y="1"/>
                  </a:moveTo>
                  <a:cubicBezTo>
                    <a:pt x="366" y="1"/>
                    <a:pt x="14" y="359"/>
                    <a:pt x="14" y="804"/>
                  </a:cubicBezTo>
                  <a:lnTo>
                    <a:pt x="1" y="10072"/>
                  </a:lnTo>
                  <a:cubicBezTo>
                    <a:pt x="1" y="10285"/>
                    <a:pt x="80" y="10490"/>
                    <a:pt x="233" y="10643"/>
                  </a:cubicBezTo>
                  <a:cubicBezTo>
                    <a:pt x="379" y="10789"/>
                    <a:pt x="585" y="10875"/>
                    <a:pt x="797" y="10875"/>
                  </a:cubicBezTo>
                  <a:lnTo>
                    <a:pt x="2849" y="10875"/>
                  </a:lnTo>
                  <a:cubicBezTo>
                    <a:pt x="2636" y="10875"/>
                    <a:pt x="2437" y="10789"/>
                    <a:pt x="2285" y="10643"/>
                  </a:cubicBezTo>
                  <a:cubicBezTo>
                    <a:pt x="2139" y="10490"/>
                    <a:pt x="2052" y="10285"/>
                    <a:pt x="2052" y="10072"/>
                  </a:cubicBezTo>
                  <a:lnTo>
                    <a:pt x="2066" y="797"/>
                  </a:lnTo>
                  <a:cubicBezTo>
                    <a:pt x="2066" y="386"/>
                    <a:pt x="2384" y="34"/>
                    <a:pt x="2802" y="1"/>
                  </a:cubicBezTo>
                  <a:close/>
                  <a:moveTo>
                    <a:pt x="3539" y="10875"/>
                  </a:moveTo>
                  <a:lnTo>
                    <a:pt x="3546" y="10889"/>
                  </a:lnTo>
                  <a:lnTo>
                    <a:pt x="5598" y="10889"/>
                  </a:lnTo>
                  <a:lnTo>
                    <a:pt x="5598" y="10875"/>
                  </a:ln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3"/>
            <p:cNvSpPr/>
            <p:nvPr/>
          </p:nvSpPr>
          <p:spPr>
            <a:xfrm>
              <a:off x="5068450" y="1944925"/>
              <a:ext cx="70900" cy="25"/>
            </a:xfrm>
            <a:custGeom>
              <a:avLst/>
              <a:gdLst/>
              <a:ahLst/>
              <a:cxnLst/>
              <a:rect l="l" t="t" r="r" b="b"/>
              <a:pathLst>
                <a:path w="2836" h="1" extrusionOk="0">
                  <a:moveTo>
                    <a:pt x="2052" y="1"/>
                  </a:moveTo>
                  <a:lnTo>
                    <a:pt x="0" y="1"/>
                  </a:lnTo>
                  <a:lnTo>
                    <a:pt x="2769" y="1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3"/>
            <p:cNvSpPr/>
            <p:nvPr/>
          </p:nvSpPr>
          <p:spPr>
            <a:xfrm>
              <a:off x="4727850" y="1700600"/>
              <a:ext cx="402525" cy="167850"/>
            </a:xfrm>
            <a:custGeom>
              <a:avLst/>
              <a:gdLst/>
              <a:ahLst/>
              <a:cxnLst/>
              <a:rect l="l" t="t" r="r" b="b"/>
              <a:pathLst>
                <a:path w="16101" h="6714" extrusionOk="0">
                  <a:moveTo>
                    <a:pt x="399" y="1"/>
                  </a:moveTo>
                  <a:cubicBezTo>
                    <a:pt x="180" y="1"/>
                    <a:pt x="1" y="180"/>
                    <a:pt x="1" y="399"/>
                  </a:cubicBezTo>
                  <a:lnTo>
                    <a:pt x="1" y="6315"/>
                  </a:lnTo>
                  <a:cubicBezTo>
                    <a:pt x="1" y="6534"/>
                    <a:pt x="180" y="6706"/>
                    <a:pt x="399" y="6713"/>
                  </a:cubicBezTo>
                  <a:lnTo>
                    <a:pt x="15702" y="6713"/>
                  </a:lnTo>
                  <a:cubicBezTo>
                    <a:pt x="15921" y="6706"/>
                    <a:pt x="16101" y="6534"/>
                    <a:pt x="16101" y="6315"/>
                  </a:cubicBezTo>
                  <a:lnTo>
                    <a:pt x="16101" y="399"/>
                  </a:lnTo>
                  <a:cubicBezTo>
                    <a:pt x="16101" y="180"/>
                    <a:pt x="15921" y="1"/>
                    <a:pt x="1570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3"/>
            <p:cNvSpPr/>
            <p:nvPr/>
          </p:nvSpPr>
          <p:spPr>
            <a:xfrm>
              <a:off x="4746275" y="1719025"/>
              <a:ext cx="365675" cy="130825"/>
            </a:xfrm>
            <a:custGeom>
              <a:avLst/>
              <a:gdLst/>
              <a:ahLst/>
              <a:cxnLst/>
              <a:rect l="l" t="t" r="r" b="b"/>
              <a:pathLst>
                <a:path w="14627" h="5233" extrusionOk="0">
                  <a:moveTo>
                    <a:pt x="206" y="1"/>
                  </a:moveTo>
                  <a:cubicBezTo>
                    <a:pt x="87" y="1"/>
                    <a:pt x="1" y="94"/>
                    <a:pt x="1" y="207"/>
                  </a:cubicBezTo>
                  <a:lnTo>
                    <a:pt x="1" y="5033"/>
                  </a:lnTo>
                  <a:cubicBezTo>
                    <a:pt x="1" y="5146"/>
                    <a:pt x="87" y="5232"/>
                    <a:pt x="206" y="5232"/>
                  </a:cubicBezTo>
                  <a:lnTo>
                    <a:pt x="14421" y="5232"/>
                  </a:lnTo>
                  <a:cubicBezTo>
                    <a:pt x="14534" y="5232"/>
                    <a:pt x="14627" y="5146"/>
                    <a:pt x="14627" y="5033"/>
                  </a:cubicBezTo>
                  <a:lnTo>
                    <a:pt x="14627" y="207"/>
                  </a:lnTo>
                  <a:cubicBezTo>
                    <a:pt x="14627" y="94"/>
                    <a:pt x="14534" y="1"/>
                    <a:pt x="14421" y="1"/>
                  </a:cubicBez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3"/>
            <p:cNvSpPr/>
            <p:nvPr/>
          </p:nvSpPr>
          <p:spPr>
            <a:xfrm>
              <a:off x="4727850" y="1764175"/>
              <a:ext cx="86325" cy="41525"/>
            </a:xfrm>
            <a:custGeom>
              <a:avLst/>
              <a:gdLst/>
              <a:ahLst/>
              <a:cxnLst/>
              <a:rect l="l" t="t" r="r" b="b"/>
              <a:pathLst>
                <a:path w="3453" h="1661" extrusionOk="0">
                  <a:moveTo>
                    <a:pt x="1" y="1"/>
                  </a:moveTo>
                  <a:lnTo>
                    <a:pt x="1" y="1660"/>
                  </a:lnTo>
                  <a:lnTo>
                    <a:pt x="3453" y="1660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3"/>
            <p:cNvSpPr/>
            <p:nvPr/>
          </p:nvSpPr>
          <p:spPr>
            <a:xfrm>
              <a:off x="5044200" y="1764175"/>
              <a:ext cx="86000" cy="41525"/>
            </a:xfrm>
            <a:custGeom>
              <a:avLst/>
              <a:gdLst/>
              <a:ahLst/>
              <a:cxnLst/>
              <a:rect l="l" t="t" r="r" b="b"/>
              <a:pathLst>
                <a:path w="3440" h="1661" extrusionOk="0">
                  <a:moveTo>
                    <a:pt x="1" y="1"/>
                  </a:moveTo>
                  <a:lnTo>
                    <a:pt x="1" y="1660"/>
                  </a:lnTo>
                  <a:lnTo>
                    <a:pt x="3440" y="1660"/>
                  </a:lnTo>
                  <a:lnTo>
                    <a:pt x="3440" y="1"/>
                  </a:lnTo>
                  <a:close/>
                </a:path>
              </a:pathLst>
            </a:custGeom>
            <a:solidFill>
              <a:srgbClr val="FFF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3"/>
            <p:cNvSpPr/>
            <p:nvPr/>
          </p:nvSpPr>
          <p:spPr>
            <a:xfrm>
              <a:off x="4809525" y="1739450"/>
              <a:ext cx="239200" cy="91150"/>
            </a:xfrm>
            <a:custGeom>
              <a:avLst/>
              <a:gdLst/>
              <a:ahLst/>
              <a:cxnLst/>
              <a:rect l="l" t="t" r="r" b="b"/>
              <a:pathLst>
                <a:path w="9568" h="3646" extrusionOk="0">
                  <a:moveTo>
                    <a:pt x="578" y="0"/>
                  </a:moveTo>
                  <a:cubicBezTo>
                    <a:pt x="259" y="0"/>
                    <a:pt x="0" y="259"/>
                    <a:pt x="0" y="578"/>
                  </a:cubicBezTo>
                  <a:lnTo>
                    <a:pt x="0" y="3061"/>
                  </a:lnTo>
                  <a:cubicBezTo>
                    <a:pt x="0" y="3380"/>
                    <a:pt x="259" y="3645"/>
                    <a:pt x="578" y="3645"/>
                  </a:cubicBezTo>
                  <a:lnTo>
                    <a:pt x="8990" y="3645"/>
                  </a:lnTo>
                  <a:cubicBezTo>
                    <a:pt x="9308" y="3645"/>
                    <a:pt x="9567" y="3380"/>
                    <a:pt x="9567" y="3061"/>
                  </a:cubicBezTo>
                  <a:lnTo>
                    <a:pt x="9567" y="578"/>
                  </a:lnTo>
                  <a:cubicBezTo>
                    <a:pt x="9567" y="259"/>
                    <a:pt x="9308" y="0"/>
                    <a:pt x="899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3"/>
            <p:cNvSpPr/>
            <p:nvPr/>
          </p:nvSpPr>
          <p:spPr>
            <a:xfrm>
              <a:off x="4825950" y="1755875"/>
              <a:ext cx="206325" cy="58125"/>
            </a:xfrm>
            <a:custGeom>
              <a:avLst/>
              <a:gdLst/>
              <a:ahLst/>
              <a:cxnLst/>
              <a:rect l="l" t="t" r="r" b="b"/>
              <a:pathLst>
                <a:path w="8253" h="2325" extrusionOk="0">
                  <a:moveTo>
                    <a:pt x="213" y="1"/>
                  </a:moveTo>
                  <a:cubicBezTo>
                    <a:pt x="93" y="1"/>
                    <a:pt x="0" y="94"/>
                    <a:pt x="0" y="213"/>
                  </a:cubicBezTo>
                  <a:lnTo>
                    <a:pt x="0" y="2112"/>
                  </a:lnTo>
                  <a:cubicBezTo>
                    <a:pt x="0" y="2231"/>
                    <a:pt x="93" y="2324"/>
                    <a:pt x="213" y="2324"/>
                  </a:cubicBezTo>
                  <a:lnTo>
                    <a:pt x="8040" y="2324"/>
                  </a:lnTo>
                  <a:cubicBezTo>
                    <a:pt x="8153" y="2324"/>
                    <a:pt x="8253" y="2231"/>
                    <a:pt x="8253" y="2112"/>
                  </a:cubicBezTo>
                  <a:lnTo>
                    <a:pt x="8253" y="213"/>
                  </a:lnTo>
                  <a:cubicBezTo>
                    <a:pt x="8253" y="94"/>
                    <a:pt x="8153" y="1"/>
                    <a:pt x="8040" y="1"/>
                  </a:cubicBez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3"/>
            <p:cNvSpPr/>
            <p:nvPr/>
          </p:nvSpPr>
          <p:spPr>
            <a:xfrm>
              <a:off x="4959100" y="1756800"/>
              <a:ext cx="65875" cy="56200"/>
            </a:xfrm>
            <a:custGeom>
              <a:avLst/>
              <a:gdLst/>
              <a:ahLst/>
              <a:cxnLst/>
              <a:rect l="l" t="t" r="r" b="b"/>
              <a:pathLst>
                <a:path w="2635" h="2248" extrusionOk="0">
                  <a:moveTo>
                    <a:pt x="1500" y="0"/>
                  </a:moveTo>
                  <a:cubicBezTo>
                    <a:pt x="1222" y="0"/>
                    <a:pt x="939" y="104"/>
                    <a:pt x="709" y="336"/>
                  </a:cubicBezTo>
                  <a:cubicBezTo>
                    <a:pt x="1" y="1044"/>
                    <a:pt x="507" y="2248"/>
                    <a:pt x="1505" y="2248"/>
                  </a:cubicBezTo>
                  <a:cubicBezTo>
                    <a:pt x="1507" y="2248"/>
                    <a:pt x="1510" y="2248"/>
                    <a:pt x="1513" y="2248"/>
                  </a:cubicBezTo>
                  <a:cubicBezTo>
                    <a:pt x="2130" y="2248"/>
                    <a:pt x="2635" y="1743"/>
                    <a:pt x="2628" y="1126"/>
                  </a:cubicBezTo>
                  <a:cubicBezTo>
                    <a:pt x="2628" y="445"/>
                    <a:pt x="2076" y="0"/>
                    <a:pt x="1500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3"/>
            <p:cNvSpPr/>
            <p:nvPr/>
          </p:nvSpPr>
          <p:spPr>
            <a:xfrm>
              <a:off x="4825325" y="1756825"/>
              <a:ext cx="65875" cy="56175"/>
            </a:xfrm>
            <a:custGeom>
              <a:avLst/>
              <a:gdLst/>
              <a:ahLst/>
              <a:cxnLst/>
              <a:rect l="l" t="t" r="r" b="b"/>
              <a:pathLst>
                <a:path w="2635" h="2247" extrusionOk="0">
                  <a:moveTo>
                    <a:pt x="1497" y="1"/>
                  </a:moveTo>
                  <a:cubicBezTo>
                    <a:pt x="1220" y="1"/>
                    <a:pt x="938" y="104"/>
                    <a:pt x="709" y="335"/>
                  </a:cubicBezTo>
                  <a:cubicBezTo>
                    <a:pt x="1" y="1043"/>
                    <a:pt x="507" y="2247"/>
                    <a:pt x="1504" y="2247"/>
                  </a:cubicBezTo>
                  <a:cubicBezTo>
                    <a:pt x="1507" y="2247"/>
                    <a:pt x="1510" y="2247"/>
                    <a:pt x="1513" y="2247"/>
                  </a:cubicBezTo>
                  <a:cubicBezTo>
                    <a:pt x="2130" y="2247"/>
                    <a:pt x="2635" y="1742"/>
                    <a:pt x="2628" y="1125"/>
                  </a:cubicBezTo>
                  <a:cubicBezTo>
                    <a:pt x="2628" y="448"/>
                    <a:pt x="2074" y="1"/>
                    <a:pt x="149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3"/>
            <p:cNvSpPr/>
            <p:nvPr/>
          </p:nvSpPr>
          <p:spPr>
            <a:xfrm>
              <a:off x="4785275" y="1891825"/>
              <a:ext cx="288825" cy="83000"/>
            </a:xfrm>
            <a:custGeom>
              <a:avLst/>
              <a:gdLst/>
              <a:ahLst/>
              <a:cxnLst/>
              <a:rect l="l" t="t" r="r" b="b"/>
              <a:pathLst>
                <a:path w="11553" h="3320" extrusionOk="0">
                  <a:moveTo>
                    <a:pt x="1156" y="0"/>
                  </a:moveTo>
                  <a:cubicBezTo>
                    <a:pt x="857" y="0"/>
                    <a:pt x="592" y="206"/>
                    <a:pt x="525" y="498"/>
                  </a:cubicBezTo>
                  <a:lnTo>
                    <a:pt x="47" y="2516"/>
                  </a:lnTo>
                  <a:cubicBezTo>
                    <a:pt x="1" y="2709"/>
                    <a:pt x="47" y="2915"/>
                    <a:pt x="173" y="3067"/>
                  </a:cubicBezTo>
                  <a:cubicBezTo>
                    <a:pt x="293" y="3227"/>
                    <a:pt x="479" y="3320"/>
                    <a:pt x="678" y="3320"/>
                  </a:cubicBezTo>
                  <a:lnTo>
                    <a:pt x="10829" y="3313"/>
                  </a:lnTo>
                  <a:cubicBezTo>
                    <a:pt x="11248" y="3313"/>
                    <a:pt x="11553" y="2921"/>
                    <a:pt x="11460" y="2516"/>
                  </a:cubicBezTo>
                  <a:lnTo>
                    <a:pt x="10982" y="498"/>
                  </a:lnTo>
                  <a:cubicBezTo>
                    <a:pt x="10909" y="206"/>
                    <a:pt x="10650" y="0"/>
                    <a:pt x="10351" y="0"/>
                  </a:cubicBez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3"/>
            <p:cNvSpPr/>
            <p:nvPr/>
          </p:nvSpPr>
          <p:spPr>
            <a:xfrm>
              <a:off x="4785275" y="1891975"/>
              <a:ext cx="72575" cy="82850"/>
            </a:xfrm>
            <a:custGeom>
              <a:avLst/>
              <a:gdLst/>
              <a:ahLst/>
              <a:cxnLst/>
              <a:rect l="l" t="t" r="r" b="b"/>
              <a:pathLst>
                <a:path w="2903" h="3314" extrusionOk="0">
                  <a:moveTo>
                    <a:pt x="1156" y="1"/>
                  </a:moveTo>
                  <a:cubicBezTo>
                    <a:pt x="857" y="1"/>
                    <a:pt x="592" y="207"/>
                    <a:pt x="525" y="499"/>
                  </a:cubicBezTo>
                  <a:lnTo>
                    <a:pt x="47" y="2510"/>
                  </a:lnTo>
                  <a:cubicBezTo>
                    <a:pt x="1" y="2703"/>
                    <a:pt x="47" y="2909"/>
                    <a:pt x="173" y="3068"/>
                  </a:cubicBezTo>
                  <a:cubicBezTo>
                    <a:pt x="293" y="3221"/>
                    <a:pt x="479" y="3314"/>
                    <a:pt x="678" y="3314"/>
                  </a:cubicBezTo>
                  <a:lnTo>
                    <a:pt x="2424" y="3314"/>
                  </a:lnTo>
                  <a:cubicBezTo>
                    <a:pt x="2225" y="3314"/>
                    <a:pt x="2039" y="3221"/>
                    <a:pt x="1913" y="3068"/>
                  </a:cubicBezTo>
                  <a:cubicBezTo>
                    <a:pt x="1793" y="2909"/>
                    <a:pt x="1747" y="2703"/>
                    <a:pt x="1793" y="2510"/>
                  </a:cubicBezTo>
                  <a:lnTo>
                    <a:pt x="2271" y="499"/>
                  </a:lnTo>
                  <a:cubicBezTo>
                    <a:pt x="2338" y="207"/>
                    <a:pt x="2597" y="1"/>
                    <a:pt x="290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3"/>
            <p:cNvSpPr/>
            <p:nvPr/>
          </p:nvSpPr>
          <p:spPr>
            <a:xfrm>
              <a:off x="4855900" y="1756875"/>
              <a:ext cx="14300" cy="17875"/>
            </a:xfrm>
            <a:custGeom>
              <a:avLst/>
              <a:gdLst/>
              <a:ahLst/>
              <a:cxnLst/>
              <a:rect l="l" t="t" r="r" b="b"/>
              <a:pathLst>
                <a:path w="572" h="715" extrusionOk="0">
                  <a:moveTo>
                    <a:pt x="290" y="1"/>
                  </a:moveTo>
                  <a:cubicBezTo>
                    <a:pt x="197" y="1"/>
                    <a:pt x="104" y="7"/>
                    <a:pt x="11" y="34"/>
                  </a:cubicBezTo>
                  <a:lnTo>
                    <a:pt x="11" y="425"/>
                  </a:lnTo>
                  <a:cubicBezTo>
                    <a:pt x="1" y="618"/>
                    <a:pt x="143" y="714"/>
                    <a:pt x="286" y="714"/>
                  </a:cubicBezTo>
                  <a:cubicBezTo>
                    <a:pt x="429" y="714"/>
                    <a:pt x="572" y="618"/>
                    <a:pt x="562" y="425"/>
                  </a:cubicBezTo>
                  <a:lnTo>
                    <a:pt x="562" y="34"/>
                  </a:lnTo>
                  <a:cubicBezTo>
                    <a:pt x="475" y="7"/>
                    <a:pt x="383" y="1"/>
                    <a:pt x="29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3"/>
            <p:cNvSpPr/>
            <p:nvPr/>
          </p:nvSpPr>
          <p:spPr>
            <a:xfrm>
              <a:off x="4871250" y="1777950"/>
              <a:ext cx="19775" cy="13800"/>
            </a:xfrm>
            <a:custGeom>
              <a:avLst/>
              <a:gdLst/>
              <a:ahLst/>
              <a:cxnLst/>
              <a:rect l="l" t="t" r="r" b="b"/>
              <a:pathLst>
                <a:path w="791" h="552" extrusionOk="0">
                  <a:moveTo>
                    <a:pt x="373" y="1"/>
                  </a:moveTo>
                  <a:cubicBezTo>
                    <a:pt x="1" y="1"/>
                    <a:pt x="1" y="552"/>
                    <a:pt x="373" y="552"/>
                  </a:cubicBezTo>
                  <a:lnTo>
                    <a:pt x="758" y="552"/>
                  </a:lnTo>
                  <a:cubicBezTo>
                    <a:pt x="778" y="465"/>
                    <a:pt x="791" y="373"/>
                    <a:pt x="791" y="280"/>
                  </a:cubicBezTo>
                  <a:cubicBezTo>
                    <a:pt x="791" y="180"/>
                    <a:pt x="778" y="87"/>
                    <a:pt x="758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33"/>
            <p:cNvSpPr/>
            <p:nvPr/>
          </p:nvSpPr>
          <p:spPr>
            <a:xfrm>
              <a:off x="4856150" y="1795550"/>
              <a:ext cx="13800" cy="17500"/>
            </a:xfrm>
            <a:custGeom>
              <a:avLst/>
              <a:gdLst/>
              <a:ahLst/>
              <a:cxnLst/>
              <a:rect l="l" t="t" r="r" b="b"/>
              <a:pathLst>
                <a:path w="552" h="700" extrusionOk="0">
                  <a:moveTo>
                    <a:pt x="280" y="1"/>
                  </a:moveTo>
                  <a:cubicBezTo>
                    <a:pt x="127" y="1"/>
                    <a:pt x="1" y="127"/>
                    <a:pt x="1" y="279"/>
                  </a:cubicBezTo>
                  <a:lnTo>
                    <a:pt x="1" y="664"/>
                  </a:lnTo>
                  <a:cubicBezTo>
                    <a:pt x="94" y="688"/>
                    <a:pt x="187" y="699"/>
                    <a:pt x="279" y="699"/>
                  </a:cubicBezTo>
                  <a:cubicBezTo>
                    <a:pt x="371" y="699"/>
                    <a:pt x="462" y="688"/>
                    <a:pt x="552" y="664"/>
                  </a:cubicBezTo>
                  <a:lnTo>
                    <a:pt x="552" y="279"/>
                  </a:lnTo>
                  <a:cubicBezTo>
                    <a:pt x="552" y="127"/>
                    <a:pt x="432" y="1"/>
                    <a:pt x="280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33"/>
            <p:cNvSpPr/>
            <p:nvPr/>
          </p:nvSpPr>
          <p:spPr>
            <a:xfrm>
              <a:off x="4834900" y="1777950"/>
              <a:ext cx="19950" cy="13975"/>
            </a:xfrm>
            <a:custGeom>
              <a:avLst/>
              <a:gdLst/>
              <a:ahLst/>
              <a:cxnLst/>
              <a:rect l="l" t="t" r="r" b="b"/>
              <a:pathLst>
                <a:path w="798" h="559" extrusionOk="0">
                  <a:moveTo>
                    <a:pt x="47" y="1"/>
                  </a:moveTo>
                  <a:cubicBezTo>
                    <a:pt x="1" y="187"/>
                    <a:pt x="1" y="373"/>
                    <a:pt x="47" y="558"/>
                  </a:cubicBezTo>
                  <a:lnTo>
                    <a:pt x="432" y="558"/>
                  </a:lnTo>
                  <a:cubicBezTo>
                    <a:pt x="798" y="558"/>
                    <a:pt x="798" y="1"/>
                    <a:pt x="4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3"/>
            <p:cNvSpPr/>
            <p:nvPr/>
          </p:nvSpPr>
          <p:spPr>
            <a:xfrm>
              <a:off x="4990100" y="1756875"/>
              <a:ext cx="13625" cy="17500"/>
            </a:xfrm>
            <a:custGeom>
              <a:avLst/>
              <a:gdLst/>
              <a:ahLst/>
              <a:cxnLst/>
              <a:rect l="l" t="t" r="r" b="b"/>
              <a:pathLst>
                <a:path w="545" h="700" extrusionOk="0">
                  <a:moveTo>
                    <a:pt x="273" y="1"/>
                  </a:moveTo>
                  <a:cubicBezTo>
                    <a:pt x="180" y="1"/>
                    <a:pt x="87" y="7"/>
                    <a:pt x="1" y="34"/>
                  </a:cubicBezTo>
                  <a:lnTo>
                    <a:pt x="1" y="425"/>
                  </a:lnTo>
                  <a:cubicBezTo>
                    <a:pt x="1" y="608"/>
                    <a:pt x="137" y="699"/>
                    <a:pt x="273" y="699"/>
                  </a:cubicBezTo>
                  <a:cubicBezTo>
                    <a:pt x="409" y="699"/>
                    <a:pt x="545" y="608"/>
                    <a:pt x="545" y="425"/>
                  </a:cubicBezTo>
                  <a:lnTo>
                    <a:pt x="545" y="34"/>
                  </a:lnTo>
                  <a:cubicBezTo>
                    <a:pt x="459" y="7"/>
                    <a:pt x="366" y="1"/>
                    <a:pt x="2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33"/>
            <p:cNvSpPr/>
            <p:nvPr/>
          </p:nvSpPr>
          <p:spPr>
            <a:xfrm>
              <a:off x="4968700" y="1777950"/>
              <a:ext cx="20100" cy="13975"/>
            </a:xfrm>
            <a:custGeom>
              <a:avLst/>
              <a:gdLst/>
              <a:ahLst/>
              <a:cxnLst/>
              <a:rect l="l" t="t" r="r" b="b"/>
              <a:pathLst>
                <a:path w="804" h="559" extrusionOk="0">
                  <a:moveTo>
                    <a:pt x="47" y="1"/>
                  </a:moveTo>
                  <a:cubicBezTo>
                    <a:pt x="0" y="187"/>
                    <a:pt x="0" y="373"/>
                    <a:pt x="47" y="558"/>
                  </a:cubicBezTo>
                  <a:lnTo>
                    <a:pt x="432" y="558"/>
                  </a:lnTo>
                  <a:cubicBezTo>
                    <a:pt x="803" y="558"/>
                    <a:pt x="803" y="1"/>
                    <a:pt x="432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33"/>
            <p:cNvSpPr/>
            <p:nvPr/>
          </p:nvSpPr>
          <p:spPr>
            <a:xfrm>
              <a:off x="4990100" y="1795550"/>
              <a:ext cx="13625" cy="17500"/>
            </a:xfrm>
            <a:custGeom>
              <a:avLst/>
              <a:gdLst/>
              <a:ahLst/>
              <a:cxnLst/>
              <a:rect l="l" t="t" r="r" b="b"/>
              <a:pathLst>
                <a:path w="545" h="700" extrusionOk="0">
                  <a:moveTo>
                    <a:pt x="273" y="1"/>
                  </a:moveTo>
                  <a:cubicBezTo>
                    <a:pt x="120" y="1"/>
                    <a:pt x="1" y="127"/>
                    <a:pt x="1" y="279"/>
                  </a:cubicBezTo>
                  <a:lnTo>
                    <a:pt x="1" y="664"/>
                  </a:lnTo>
                  <a:cubicBezTo>
                    <a:pt x="90" y="688"/>
                    <a:pt x="181" y="699"/>
                    <a:pt x="273" y="699"/>
                  </a:cubicBezTo>
                  <a:cubicBezTo>
                    <a:pt x="364" y="699"/>
                    <a:pt x="455" y="688"/>
                    <a:pt x="545" y="664"/>
                  </a:cubicBezTo>
                  <a:lnTo>
                    <a:pt x="545" y="279"/>
                  </a:lnTo>
                  <a:cubicBezTo>
                    <a:pt x="545" y="127"/>
                    <a:pt x="425" y="1"/>
                    <a:pt x="273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3"/>
            <p:cNvSpPr/>
            <p:nvPr/>
          </p:nvSpPr>
          <p:spPr>
            <a:xfrm>
              <a:off x="5005050" y="1777950"/>
              <a:ext cx="19775" cy="13800"/>
            </a:xfrm>
            <a:custGeom>
              <a:avLst/>
              <a:gdLst/>
              <a:ahLst/>
              <a:cxnLst/>
              <a:rect l="l" t="t" r="r" b="b"/>
              <a:pathLst>
                <a:path w="791" h="552" extrusionOk="0">
                  <a:moveTo>
                    <a:pt x="372" y="1"/>
                  </a:moveTo>
                  <a:cubicBezTo>
                    <a:pt x="0" y="1"/>
                    <a:pt x="0" y="552"/>
                    <a:pt x="372" y="552"/>
                  </a:cubicBezTo>
                  <a:lnTo>
                    <a:pt x="757" y="552"/>
                  </a:lnTo>
                  <a:cubicBezTo>
                    <a:pt x="783" y="465"/>
                    <a:pt x="790" y="373"/>
                    <a:pt x="790" y="280"/>
                  </a:cubicBezTo>
                  <a:cubicBezTo>
                    <a:pt x="790" y="180"/>
                    <a:pt x="783" y="87"/>
                    <a:pt x="75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33"/>
            <p:cNvSpPr/>
            <p:nvPr/>
          </p:nvSpPr>
          <p:spPr>
            <a:xfrm>
              <a:off x="4819650" y="1934650"/>
              <a:ext cx="20100" cy="20275"/>
            </a:xfrm>
            <a:custGeom>
              <a:avLst/>
              <a:gdLst/>
              <a:ahLst/>
              <a:cxnLst/>
              <a:rect l="l" t="t" r="r" b="b"/>
              <a:pathLst>
                <a:path w="804" h="811" extrusionOk="0">
                  <a:moveTo>
                    <a:pt x="398" y="0"/>
                  </a:moveTo>
                  <a:cubicBezTo>
                    <a:pt x="179" y="0"/>
                    <a:pt x="0" y="179"/>
                    <a:pt x="0" y="405"/>
                  </a:cubicBezTo>
                  <a:cubicBezTo>
                    <a:pt x="0" y="631"/>
                    <a:pt x="179" y="810"/>
                    <a:pt x="398" y="810"/>
                  </a:cubicBezTo>
                  <a:cubicBezTo>
                    <a:pt x="624" y="810"/>
                    <a:pt x="803" y="631"/>
                    <a:pt x="803" y="405"/>
                  </a:cubicBezTo>
                  <a:cubicBezTo>
                    <a:pt x="803" y="179"/>
                    <a:pt x="624" y="0"/>
                    <a:pt x="398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33"/>
            <p:cNvSpPr/>
            <p:nvPr/>
          </p:nvSpPr>
          <p:spPr>
            <a:xfrm>
              <a:off x="4848850" y="1908925"/>
              <a:ext cx="20275" cy="20250"/>
            </a:xfrm>
            <a:custGeom>
              <a:avLst/>
              <a:gdLst/>
              <a:ahLst/>
              <a:cxnLst/>
              <a:rect l="l" t="t" r="r" b="b"/>
              <a:pathLst>
                <a:path w="811" h="810" extrusionOk="0"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cubicBezTo>
                    <a:pt x="1" y="631"/>
                    <a:pt x="180" y="810"/>
                    <a:pt x="406" y="810"/>
                  </a:cubicBezTo>
                  <a:cubicBezTo>
                    <a:pt x="631" y="810"/>
                    <a:pt x="811" y="631"/>
                    <a:pt x="811" y="405"/>
                  </a:cubicBezTo>
                  <a:cubicBezTo>
                    <a:pt x="811" y="179"/>
                    <a:pt x="631" y="0"/>
                    <a:pt x="4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33"/>
            <p:cNvSpPr/>
            <p:nvPr/>
          </p:nvSpPr>
          <p:spPr>
            <a:xfrm>
              <a:off x="5020300" y="1934650"/>
              <a:ext cx="20125" cy="20275"/>
            </a:xfrm>
            <a:custGeom>
              <a:avLst/>
              <a:gdLst/>
              <a:ahLst/>
              <a:cxnLst/>
              <a:rect l="l" t="t" r="r" b="b"/>
              <a:pathLst>
                <a:path w="805" h="811" extrusionOk="0"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cubicBezTo>
                    <a:pt x="1" y="631"/>
                    <a:pt x="180" y="810"/>
                    <a:pt x="406" y="810"/>
                  </a:cubicBezTo>
                  <a:cubicBezTo>
                    <a:pt x="625" y="810"/>
                    <a:pt x="804" y="631"/>
                    <a:pt x="804" y="405"/>
                  </a:cubicBezTo>
                  <a:cubicBezTo>
                    <a:pt x="804" y="179"/>
                    <a:pt x="625" y="0"/>
                    <a:pt x="4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33"/>
            <p:cNvSpPr/>
            <p:nvPr/>
          </p:nvSpPr>
          <p:spPr>
            <a:xfrm>
              <a:off x="4990925" y="1908925"/>
              <a:ext cx="20275" cy="20250"/>
            </a:xfrm>
            <a:custGeom>
              <a:avLst/>
              <a:gdLst/>
              <a:ahLst/>
              <a:cxnLst/>
              <a:rect l="l" t="t" r="r" b="b"/>
              <a:pathLst>
                <a:path w="811" h="810" extrusionOk="0"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cubicBezTo>
                    <a:pt x="1" y="631"/>
                    <a:pt x="180" y="810"/>
                    <a:pt x="406" y="810"/>
                  </a:cubicBezTo>
                  <a:cubicBezTo>
                    <a:pt x="625" y="810"/>
                    <a:pt x="811" y="631"/>
                    <a:pt x="811" y="405"/>
                  </a:cubicBezTo>
                  <a:cubicBezTo>
                    <a:pt x="811" y="179"/>
                    <a:pt x="625" y="0"/>
                    <a:pt x="40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33"/>
            <p:cNvSpPr/>
            <p:nvPr/>
          </p:nvSpPr>
          <p:spPr>
            <a:xfrm>
              <a:off x="4718725" y="189975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276" y="0"/>
                  </a:moveTo>
                  <a:cubicBezTo>
                    <a:pt x="138" y="0"/>
                    <a:pt x="0" y="91"/>
                    <a:pt x="0" y="274"/>
                  </a:cubicBezTo>
                  <a:lnTo>
                    <a:pt x="0" y="825"/>
                  </a:lnTo>
                  <a:cubicBezTo>
                    <a:pt x="0" y="978"/>
                    <a:pt x="127" y="1104"/>
                    <a:pt x="279" y="1104"/>
                  </a:cubicBezTo>
                  <a:lnTo>
                    <a:pt x="751" y="1104"/>
                  </a:lnTo>
                  <a:cubicBezTo>
                    <a:pt x="1103" y="1084"/>
                    <a:pt x="1103" y="566"/>
                    <a:pt x="751" y="553"/>
                  </a:cubicBezTo>
                  <a:lnTo>
                    <a:pt x="552" y="553"/>
                  </a:lnTo>
                  <a:lnTo>
                    <a:pt x="552" y="274"/>
                  </a:lnTo>
                  <a:cubicBezTo>
                    <a:pt x="552" y="91"/>
                    <a:pt x="414" y="0"/>
                    <a:pt x="27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33"/>
            <p:cNvSpPr/>
            <p:nvPr/>
          </p:nvSpPr>
          <p:spPr>
            <a:xfrm>
              <a:off x="5113750" y="1899625"/>
              <a:ext cx="27575" cy="27725"/>
            </a:xfrm>
            <a:custGeom>
              <a:avLst/>
              <a:gdLst/>
              <a:ahLst/>
              <a:cxnLst/>
              <a:rect l="l" t="t" r="r" b="b"/>
              <a:pathLst>
                <a:path w="1103" h="1109" extrusionOk="0">
                  <a:moveTo>
                    <a:pt x="824" y="0"/>
                  </a:moveTo>
                  <a:cubicBezTo>
                    <a:pt x="671" y="0"/>
                    <a:pt x="552" y="126"/>
                    <a:pt x="552" y="279"/>
                  </a:cubicBezTo>
                  <a:lnTo>
                    <a:pt x="552" y="558"/>
                  </a:lnTo>
                  <a:lnTo>
                    <a:pt x="353" y="558"/>
                  </a:lnTo>
                  <a:cubicBezTo>
                    <a:pt x="1" y="571"/>
                    <a:pt x="1" y="1089"/>
                    <a:pt x="353" y="1109"/>
                  </a:cubicBezTo>
                  <a:lnTo>
                    <a:pt x="824" y="1109"/>
                  </a:lnTo>
                  <a:cubicBezTo>
                    <a:pt x="977" y="1109"/>
                    <a:pt x="1103" y="983"/>
                    <a:pt x="1103" y="830"/>
                  </a:cubicBezTo>
                  <a:lnTo>
                    <a:pt x="1103" y="279"/>
                  </a:lnTo>
                  <a:cubicBezTo>
                    <a:pt x="1103" y="126"/>
                    <a:pt x="977" y="0"/>
                    <a:pt x="824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7" name="Google Shape;5557;p33"/>
          <p:cNvGrpSpPr/>
          <p:nvPr/>
        </p:nvGrpSpPr>
        <p:grpSpPr>
          <a:xfrm>
            <a:off x="7866124" y="741336"/>
            <a:ext cx="490825" cy="295950"/>
            <a:chOff x="242600" y="3639400"/>
            <a:chExt cx="490825" cy="295950"/>
          </a:xfrm>
        </p:grpSpPr>
        <p:sp>
          <p:nvSpPr>
            <p:cNvPr id="5558" name="Google Shape;5558;p33"/>
            <p:cNvSpPr/>
            <p:nvPr/>
          </p:nvSpPr>
          <p:spPr>
            <a:xfrm>
              <a:off x="484600" y="3639750"/>
              <a:ext cx="248825" cy="295600"/>
            </a:xfrm>
            <a:custGeom>
              <a:avLst/>
              <a:gdLst/>
              <a:ahLst/>
              <a:cxnLst/>
              <a:rect l="l" t="t" r="r" b="b"/>
              <a:pathLst>
                <a:path w="9953" h="11824" extrusionOk="0">
                  <a:moveTo>
                    <a:pt x="3251" y="0"/>
                  </a:moveTo>
                  <a:cubicBezTo>
                    <a:pt x="2286" y="0"/>
                    <a:pt x="1303" y="238"/>
                    <a:pt x="385" y="750"/>
                  </a:cubicBezTo>
                  <a:lnTo>
                    <a:pt x="0" y="969"/>
                  </a:lnTo>
                  <a:lnTo>
                    <a:pt x="352" y="1241"/>
                  </a:lnTo>
                  <a:cubicBezTo>
                    <a:pt x="551" y="1394"/>
                    <a:pt x="744" y="1566"/>
                    <a:pt x="923" y="1746"/>
                  </a:cubicBezTo>
                  <a:cubicBezTo>
                    <a:pt x="3207" y="4049"/>
                    <a:pt x="3207" y="7761"/>
                    <a:pt x="923" y="10065"/>
                  </a:cubicBezTo>
                  <a:cubicBezTo>
                    <a:pt x="744" y="10244"/>
                    <a:pt x="551" y="10416"/>
                    <a:pt x="345" y="10569"/>
                  </a:cubicBezTo>
                  <a:lnTo>
                    <a:pt x="0" y="10841"/>
                  </a:lnTo>
                  <a:lnTo>
                    <a:pt x="385" y="11060"/>
                  </a:lnTo>
                  <a:cubicBezTo>
                    <a:pt x="1262" y="11558"/>
                    <a:pt x="2257" y="11824"/>
                    <a:pt x="3267" y="11824"/>
                  </a:cubicBezTo>
                  <a:cubicBezTo>
                    <a:pt x="7137" y="11817"/>
                    <a:pt x="9952" y="8166"/>
                    <a:pt x="8983" y="4421"/>
                  </a:cubicBezTo>
                  <a:cubicBezTo>
                    <a:pt x="8273" y="1701"/>
                    <a:pt x="5829" y="0"/>
                    <a:pt x="3251" y="0"/>
                  </a:cubicBez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33"/>
            <p:cNvSpPr/>
            <p:nvPr/>
          </p:nvSpPr>
          <p:spPr>
            <a:xfrm>
              <a:off x="484600" y="3647200"/>
              <a:ext cx="117850" cy="280350"/>
            </a:xfrm>
            <a:custGeom>
              <a:avLst/>
              <a:gdLst/>
              <a:ahLst/>
              <a:cxnLst/>
              <a:rect l="l" t="t" r="r" b="b"/>
              <a:pathLst>
                <a:path w="4714" h="11214" extrusionOk="0">
                  <a:moveTo>
                    <a:pt x="1381" y="0"/>
                  </a:moveTo>
                  <a:cubicBezTo>
                    <a:pt x="1036" y="120"/>
                    <a:pt x="704" y="273"/>
                    <a:pt x="385" y="452"/>
                  </a:cubicBezTo>
                  <a:lnTo>
                    <a:pt x="0" y="671"/>
                  </a:lnTo>
                  <a:lnTo>
                    <a:pt x="352" y="943"/>
                  </a:lnTo>
                  <a:cubicBezTo>
                    <a:pt x="551" y="1102"/>
                    <a:pt x="744" y="1268"/>
                    <a:pt x="923" y="1448"/>
                  </a:cubicBezTo>
                  <a:cubicBezTo>
                    <a:pt x="3207" y="3751"/>
                    <a:pt x="3207" y="7469"/>
                    <a:pt x="923" y="9773"/>
                  </a:cubicBezTo>
                  <a:cubicBezTo>
                    <a:pt x="744" y="9952"/>
                    <a:pt x="551" y="10118"/>
                    <a:pt x="352" y="10278"/>
                  </a:cubicBezTo>
                  <a:lnTo>
                    <a:pt x="0" y="10550"/>
                  </a:lnTo>
                  <a:lnTo>
                    <a:pt x="385" y="10769"/>
                  </a:lnTo>
                  <a:cubicBezTo>
                    <a:pt x="704" y="10948"/>
                    <a:pt x="1036" y="11094"/>
                    <a:pt x="1381" y="11214"/>
                  </a:cubicBezTo>
                  <a:cubicBezTo>
                    <a:pt x="1560" y="11068"/>
                    <a:pt x="1733" y="10915"/>
                    <a:pt x="1892" y="10749"/>
                  </a:cubicBezTo>
                  <a:cubicBezTo>
                    <a:pt x="4714" y="7901"/>
                    <a:pt x="4714" y="3313"/>
                    <a:pt x="1892" y="472"/>
                  </a:cubicBezTo>
                  <a:cubicBezTo>
                    <a:pt x="1726" y="306"/>
                    <a:pt x="1560" y="146"/>
                    <a:pt x="1381" y="0"/>
                  </a:cubicBez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33"/>
            <p:cNvSpPr/>
            <p:nvPr/>
          </p:nvSpPr>
          <p:spPr>
            <a:xfrm>
              <a:off x="578875" y="3651675"/>
              <a:ext cx="122850" cy="123175"/>
            </a:xfrm>
            <a:custGeom>
              <a:avLst/>
              <a:gdLst/>
              <a:ahLst/>
              <a:cxnLst/>
              <a:rect l="l" t="t" r="r" b="b"/>
              <a:pathLst>
                <a:path w="4914" h="4927" extrusionOk="0">
                  <a:moveTo>
                    <a:pt x="1866" y="1"/>
                  </a:moveTo>
                  <a:lnTo>
                    <a:pt x="0" y="3340"/>
                  </a:lnTo>
                  <a:lnTo>
                    <a:pt x="306" y="3466"/>
                  </a:lnTo>
                  <a:cubicBezTo>
                    <a:pt x="830" y="3685"/>
                    <a:pt x="1242" y="4097"/>
                    <a:pt x="1461" y="4621"/>
                  </a:cubicBezTo>
                  <a:lnTo>
                    <a:pt x="1587" y="4927"/>
                  </a:lnTo>
                  <a:lnTo>
                    <a:pt x="4913" y="3055"/>
                  </a:lnTo>
                  <a:lnTo>
                    <a:pt x="4787" y="2802"/>
                  </a:lnTo>
                  <a:cubicBezTo>
                    <a:pt x="4502" y="2225"/>
                    <a:pt x="4123" y="1700"/>
                    <a:pt x="3672" y="1242"/>
                  </a:cubicBezTo>
                  <a:cubicBezTo>
                    <a:pt x="3214" y="784"/>
                    <a:pt x="2689" y="406"/>
                    <a:pt x="2111" y="120"/>
                  </a:cubicBezTo>
                  <a:lnTo>
                    <a:pt x="1866" y="1"/>
                  </a:ln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33"/>
            <p:cNvSpPr/>
            <p:nvPr/>
          </p:nvSpPr>
          <p:spPr>
            <a:xfrm>
              <a:off x="542525" y="3733425"/>
              <a:ext cx="82850" cy="108000"/>
            </a:xfrm>
            <a:custGeom>
              <a:avLst/>
              <a:gdLst/>
              <a:ahLst/>
              <a:cxnLst/>
              <a:rect l="l" t="t" r="r" b="b"/>
              <a:pathLst>
                <a:path w="3314" h="4320" extrusionOk="0">
                  <a:moveTo>
                    <a:pt x="957" y="1"/>
                  </a:moveTo>
                  <a:cubicBezTo>
                    <a:pt x="725" y="1"/>
                    <a:pt x="492" y="39"/>
                    <a:pt x="266" y="117"/>
                  </a:cubicBezTo>
                  <a:lnTo>
                    <a:pt x="0" y="210"/>
                  </a:lnTo>
                  <a:lnTo>
                    <a:pt x="80" y="482"/>
                  </a:lnTo>
                  <a:cubicBezTo>
                    <a:pt x="399" y="1577"/>
                    <a:pt x="399" y="2739"/>
                    <a:pt x="80" y="3834"/>
                  </a:cubicBezTo>
                  <a:lnTo>
                    <a:pt x="0" y="4107"/>
                  </a:lnTo>
                  <a:lnTo>
                    <a:pt x="266" y="4200"/>
                  </a:lnTo>
                  <a:cubicBezTo>
                    <a:pt x="485" y="4279"/>
                    <a:pt x="724" y="4319"/>
                    <a:pt x="956" y="4319"/>
                  </a:cubicBezTo>
                  <a:cubicBezTo>
                    <a:pt x="1527" y="4319"/>
                    <a:pt x="2078" y="4093"/>
                    <a:pt x="2477" y="3682"/>
                  </a:cubicBezTo>
                  <a:cubicBezTo>
                    <a:pt x="3313" y="2839"/>
                    <a:pt x="3313" y="1478"/>
                    <a:pt x="2477" y="634"/>
                  </a:cubicBezTo>
                  <a:cubicBezTo>
                    <a:pt x="2068" y="221"/>
                    <a:pt x="1517" y="1"/>
                    <a:pt x="957" y="1"/>
                  </a:cubicBez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33"/>
            <p:cNvSpPr/>
            <p:nvPr/>
          </p:nvSpPr>
          <p:spPr>
            <a:xfrm>
              <a:off x="542350" y="3733350"/>
              <a:ext cx="45000" cy="108025"/>
            </a:xfrm>
            <a:custGeom>
              <a:avLst/>
              <a:gdLst/>
              <a:ahLst/>
              <a:cxnLst/>
              <a:rect l="l" t="t" r="r" b="b"/>
              <a:pathLst>
                <a:path w="1800" h="4321" extrusionOk="0">
                  <a:moveTo>
                    <a:pt x="963" y="0"/>
                  </a:moveTo>
                  <a:cubicBezTo>
                    <a:pt x="731" y="0"/>
                    <a:pt x="492" y="40"/>
                    <a:pt x="273" y="120"/>
                  </a:cubicBezTo>
                  <a:lnTo>
                    <a:pt x="1" y="213"/>
                  </a:lnTo>
                  <a:lnTo>
                    <a:pt x="74" y="445"/>
                  </a:lnTo>
                  <a:cubicBezTo>
                    <a:pt x="74" y="452"/>
                    <a:pt x="74" y="458"/>
                    <a:pt x="80" y="465"/>
                  </a:cubicBezTo>
                  <a:lnTo>
                    <a:pt x="80" y="485"/>
                  </a:lnTo>
                  <a:cubicBezTo>
                    <a:pt x="87" y="485"/>
                    <a:pt x="87" y="491"/>
                    <a:pt x="80" y="491"/>
                  </a:cubicBezTo>
                  <a:cubicBezTo>
                    <a:pt x="100" y="551"/>
                    <a:pt x="120" y="618"/>
                    <a:pt x="133" y="677"/>
                  </a:cubicBezTo>
                  <a:cubicBezTo>
                    <a:pt x="133" y="684"/>
                    <a:pt x="133" y="684"/>
                    <a:pt x="140" y="691"/>
                  </a:cubicBezTo>
                  <a:cubicBezTo>
                    <a:pt x="153" y="757"/>
                    <a:pt x="173" y="823"/>
                    <a:pt x="187" y="890"/>
                  </a:cubicBezTo>
                  <a:lnTo>
                    <a:pt x="187" y="903"/>
                  </a:lnTo>
                  <a:cubicBezTo>
                    <a:pt x="200" y="963"/>
                    <a:pt x="213" y="1022"/>
                    <a:pt x="220" y="1089"/>
                  </a:cubicBezTo>
                  <a:lnTo>
                    <a:pt x="226" y="1109"/>
                  </a:lnTo>
                  <a:cubicBezTo>
                    <a:pt x="240" y="1175"/>
                    <a:pt x="246" y="1242"/>
                    <a:pt x="260" y="1308"/>
                  </a:cubicBezTo>
                  <a:lnTo>
                    <a:pt x="260" y="1321"/>
                  </a:lnTo>
                  <a:cubicBezTo>
                    <a:pt x="266" y="1381"/>
                    <a:pt x="273" y="1441"/>
                    <a:pt x="279" y="1501"/>
                  </a:cubicBezTo>
                  <a:cubicBezTo>
                    <a:pt x="279" y="1514"/>
                    <a:pt x="279" y="1527"/>
                    <a:pt x="286" y="1540"/>
                  </a:cubicBezTo>
                  <a:cubicBezTo>
                    <a:pt x="293" y="1600"/>
                    <a:pt x="299" y="1666"/>
                    <a:pt x="299" y="1733"/>
                  </a:cubicBezTo>
                  <a:cubicBezTo>
                    <a:pt x="299" y="1733"/>
                    <a:pt x="299" y="1740"/>
                    <a:pt x="299" y="1746"/>
                  </a:cubicBezTo>
                  <a:cubicBezTo>
                    <a:pt x="299" y="1806"/>
                    <a:pt x="306" y="1866"/>
                    <a:pt x="313" y="1925"/>
                  </a:cubicBezTo>
                  <a:lnTo>
                    <a:pt x="313" y="1972"/>
                  </a:lnTo>
                  <a:lnTo>
                    <a:pt x="313" y="2164"/>
                  </a:lnTo>
                  <a:lnTo>
                    <a:pt x="313" y="2350"/>
                  </a:lnTo>
                  <a:lnTo>
                    <a:pt x="313" y="2403"/>
                  </a:lnTo>
                  <a:cubicBezTo>
                    <a:pt x="313" y="2463"/>
                    <a:pt x="306" y="2516"/>
                    <a:pt x="299" y="2576"/>
                  </a:cubicBezTo>
                  <a:cubicBezTo>
                    <a:pt x="299" y="2583"/>
                    <a:pt x="299" y="2589"/>
                    <a:pt x="299" y="2589"/>
                  </a:cubicBezTo>
                  <a:cubicBezTo>
                    <a:pt x="299" y="2656"/>
                    <a:pt x="293" y="2722"/>
                    <a:pt x="286" y="2788"/>
                  </a:cubicBezTo>
                  <a:cubicBezTo>
                    <a:pt x="286" y="2795"/>
                    <a:pt x="286" y="2808"/>
                    <a:pt x="279" y="2822"/>
                  </a:cubicBezTo>
                  <a:cubicBezTo>
                    <a:pt x="273" y="2881"/>
                    <a:pt x="266" y="2941"/>
                    <a:pt x="260" y="3001"/>
                  </a:cubicBezTo>
                  <a:lnTo>
                    <a:pt x="260" y="3014"/>
                  </a:lnTo>
                  <a:cubicBezTo>
                    <a:pt x="246" y="3081"/>
                    <a:pt x="240" y="3147"/>
                    <a:pt x="226" y="3213"/>
                  </a:cubicBezTo>
                  <a:lnTo>
                    <a:pt x="220" y="3233"/>
                  </a:lnTo>
                  <a:cubicBezTo>
                    <a:pt x="213" y="3300"/>
                    <a:pt x="200" y="3359"/>
                    <a:pt x="187" y="3419"/>
                  </a:cubicBezTo>
                  <a:lnTo>
                    <a:pt x="187" y="3432"/>
                  </a:lnTo>
                  <a:cubicBezTo>
                    <a:pt x="173" y="3499"/>
                    <a:pt x="153" y="3565"/>
                    <a:pt x="140" y="3632"/>
                  </a:cubicBezTo>
                  <a:cubicBezTo>
                    <a:pt x="133" y="3638"/>
                    <a:pt x="133" y="3638"/>
                    <a:pt x="133" y="3645"/>
                  </a:cubicBezTo>
                  <a:cubicBezTo>
                    <a:pt x="120" y="3705"/>
                    <a:pt x="100" y="3771"/>
                    <a:pt x="80" y="3831"/>
                  </a:cubicBezTo>
                  <a:lnTo>
                    <a:pt x="80" y="3837"/>
                  </a:lnTo>
                  <a:lnTo>
                    <a:pt x="74" y="3864"/>
                  </a:lnTo>
                  <a:cubicBezTo>
                    <a:pt x="74" y="3864"/>
                    <a:pt x="74" y="3871"/>
                    <a:pt x="74" y="3877"/>
                  </a:cubicBezTo>
                  <a:lnTo>
                    <a:pt x="1" y="4110"/>
                  </a:lnTo>
                  <a:lnTo>
                    <a:pt x="266" y="4203"/>
                  </a:lnTo>
                  <a:cubicBezTo>
                    <a:pt x="493" y="4281"/>
                    <a:pt x="727" y="4321"/>
                    <a:pt x="961" y="4321"/>
                  </a:cubicBezTo>
                  <a:cubicBezTo>
                    <a:pt x="1104" y="4321"/>
                    <a:pt x="1247" y="4306"/>
                    <a:pt x="1388" y="4276"/>
                  </a:cubicBezTo>
                  <a:cubicBezTo>
                    <a:pt x="1800" y="2895"/>
                    <a:pt x="1800" y="1427"/>
                    <a:pt x="1388" y="47"/>
                  </a:cubicBezTo>
                  <a:cubicBezTo>
                    <a:pt x="1249" y="20"/>
                    <a:pt x="1109" y="0"/>
                    <a:pt x="963" y="0"/>
                  </a:cubicBez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33"/>
            <p:cNvSpPr/>
            <p:nvPr/>
          </p:nvSpPr>
          <p:spPr>
            <a:xfrm>
              <a:off x="548825" y="3759225"/>
              <a:ext cx="55125" cy="56300"/>
            </a:xfrm>
            <a:custGeom>
              <a:avLst/>
              <a:gdLst/>
              <a:ahLst/>
              <a:cxnLst/>
              <a:rect l="l" t="t" r="r" b="b"/>
              <a:pathLst>
                <a:path w="2205" h="2252" extrusionOk="0">
                  <a:moveTo>
                    <a:pt x="704" y="1"/>
                  </a:moveTo>
                  <a:cubicBezTo>
                    <a:pt x="518" y="1"/>
                    <a:pt x="339" y="47"/>
                    <a:pt x="180" y="134"/>
                  </a:cubicBezTo>
                  <a:lnTo>
                    <a:pt x="1" y="233"/>
                  </a:lnTo>
                  <a:lnTo>
                    <a:pt x="27" y="432"/>
                  </a:lnTo>
                  <a:cubicBezTo>
                    <a:pt x="80" y="890"/>
                    <a:pt x="80" y="1362"/>
                    <a:pt x="27" y="1820"/>
                  </a:cubicBezTo>
                  <a:lnTo>
                    <a:pt x="1" y="2019"/>
                  </a:lnTo>
                  <a:lnTo>
                    <a:pt x="180" y="2119"/>
                  </a:lnTo>
                  <a:cubicBezTo>
                    <a:pt x="339" y="2205"/>
                    <a:pt x="525" y="2251"/>
                    <a:pt x="711" y="2251"/>
                  </a:cubicBezTo>
                  <a:cubicBezTo>
                    <a:pt x="1003" y="2251"/>
                    <a:pt x="1289" y="2132"/>
                    <a:pt x="1501" y="1919"/>
                  </a:cubicBezTo>
                  <a:cubicBezTo>
                    <a:pt x="2205" y="1216"/>
                    <a:pt x="1707" y="7"/>
                    <a:pt x="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33"/>
            <p:cNvSpPr/>
            <p:nvPr/>
          </p:nvSpPr>
          <p:spPr>
            <a:xfrm>
              <a:off x="242600" y="3639400"/>
              <a:ext cx="323025" cy="295950"/>
            </a:xfrm>
            <a:custGeom>
              <a:avLst/>
              <a:gdLst/>
              <a:ahLst/>
              <a:cxnLst/>
              <a:rect l="l" t="t" r="r" b="b"/>
              <a:pathLst>
                <a:path w="12921" h="11838" extrusionOk="0">
                  <a:moveTo>
                    <a:pt x="6460" y="0"/>
                  </a:moveTo>
                  <a:cubicBezTo>
                    <a:pt x="4951" y="0"/>
                    <a:pt x="3443" y="578"/>
                    <a:pt x="2297" y="1733"/>
                  </a:cubicBezTo>
                  <a:cubicBezTo>
                    <a:pt x="0" y="4050"/>
                    <a:pt x="0" y="7788"/>
                    <a:pt x="2297" y="10105"/>
                  </a:cubicBezTo>
                  <a:cubicBezTo>
                    <a:pt x="3387" y="11215"/>
                    <a:pt x="4878" y="11838"/>
                    <a:pt x="6435" y="11838"/>
                  </a:cubicBezTo>
                  <a:cubicBezTo>
                    <a:pt x="6444" y="11838"/>
                    <a:pt x="6452" y="11838"/>
                    <a:pt x="6460" y="11838"/>
                  </a:cubicBezTo>
                  <a:cubicBezTo>
                    <a:pt x="6468" y="11838"/>
                    <a:pt x="6477" y="11838"/>
                    <a:pt x="6485" y="11838"/>
                  </a:cubicBezTo>
                  <a:cubicBezTo>
                    <a:pt x="8043" y="11838"/>
                    <a:pt x="9533" y="11215"/>
                    <a:pt x="10623" y="10105"/>
                  </a:cubicBezTo>
                  <a:cubicBezTo>
                    <a:pt x="12920" y="7788"/>
                    <a:pt x="12920" y="4050"/>
                    <a:pt x="10623" y="1733"/>
                  </a:cubicBezTo>
                  <a:cubicBezTo>
                    <a:pt x="9478" y="578"/>
                    <a:pt x="7969" y="0"/>
                    <a:pt x="6460" y="0"/>
                  </a:cubicBez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33"/>
            <p:cNvSpPr/>
            <p:nvPr/>
          </p:nvSpPr>
          <p:spPr>
            <a:xfrm>
              <a:off x="242750" y="3639400"/>
              <a:ext cx="186925" cy="295950"/>
            </a:xfrm>
            <a:custGeom>
              <a:avLst/>
              <a:gdLst/>
              <a:ahLst/>
              <a:cxnLst/>
              <a:rect l="l" t="t" r="r" b="b"/>
              <a:pathLst>
                <a:path w="7477" h="11838" extrusionOk="0">
                  <a:moveTo>
                    <a:pt x="6461" y="0"/>
                  </a:moveTo>
                  <a:cubicBezTo>
                    <a:pt x="4894" y="0"/>
                    <a:pt x="3394" y="624"/>
                    <a:pt x="2298" y="1740"/>
                  </a:cubicBezTo>
                  <a:cubicBezTo>
                    <a:pt x="1" y="4057"/>
                    <a:pt x="1" y="7795"/>
                    <a:pt x="2298" y="10112"/>
                  </a:cubicBezTo>
                  <a:cubicBezTo>
                    <a:pt x="3388" y="11215"/>
                    <a:pt x="4878" y="11838"/>
                    <a:pt x="6430" y="11838"/>
                  </a:cubicBezTo>
                  <a:cubicBezTo>
                    <a:pt x="6438" y="11838"/>
                    <a:pt x="6446" y="11838"/>
                    <a:pt x="6454" y="11838"/>
                  </a:cubicBezTo>
                  <a:cubicBezTo>
                    <a:pt x="6793" y="11838"/>
                    <a:pt x="7131" y="11811"/>
                    <a:pt x="7470" y="11758"/>
                  </a:cubicBezTo>
                  <a:cubicBezTo>
                    <a:pt x="6268" y="11546"/>
                    <a:pt x="5173" y="10968"/>
                    <a:pt x="4323" y="10105"/>
                  </a:cubicBezTo>
                  <a:cubicBezTo>
                    <a:pt x="2019" y="7788"/>
                    <a:pt x="2019" y="4050"/>
                    <a:pt x="4323" y="1733"/>
                  </a:cubicBezTo>
                  <a:cubicBezTo>
                    <a:pt x="5173" y="870"/>
                    <a:pt x="6275" y="292"/>
                    <a:pt x="7477" y="87"/>
                  </a:cubicBezTo>
                  <a:cubicBezTo>
                    <a:pt x="7138" y="27"/>
                    <a:pt x="6799" y="0"/>
                    <a:pt x="6461" y="0"/>
                  </a:cubicBez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33"/>
            <p:cNvSpPr/>
            <p:nvPr/>
          </p:nvSpPr>
          <p:spPr>
            <a:xfrm>
              <a:off x="268975" y="3799900"/>
              <a:ext cx="122850" cy="123350"/>
            </a:xfrm>
            <a:custGeom>
              <a:avLst/>
              <a:gdLst/>
              <a:ahLst/>
              <a:cxnLst/>
              <a:rect l="l" t="t" r="r" b="b"/>
              <a:pathLst>
                <a:path w="4914" h="4934" extrusionOk="0">
                  <a:moveTo>
                    <a:pt x="3334" y="0"/>
                  </a:moveTo>
                  <a:lnTo>
                    <a:pt x="1" y="1873"/>
                  </a:lnTo>
                  <a:lnTo>
                    <a:pt x="127" y="2125"/>
                  </a:lnTo>
                  <a:cubicBezTo>
                    <a:pt x="705" y="3287"/>
                    <a:pt x="1641" y="4229"/>
                    <a:pt x="2796" y="4807"/>
                  </a:cubicBezTo>
                  <a:lnTo>
                    <a:pt x="3048" y="4933"/>
                  </a:lnTo>
                  <a:lnTo>
                    <a:pt x="4914" y="1587"/>
                  </a:lnTo>
                  <a:lnTo>
                    <a:pt x="4608" y="1461"/>
                  </a:lnTo>
                  <a:cubicBezTo>
                    <a:pt x="4350" y="1355"/>
                    <a:pt x="4111" y="1195"/>
                    <a:pt x="3918" y="996"/>
                  </a:cubicBezTo>
                  <a:cubicBezTo>
                    <a:pt x="3719" y="804"/>
                    <a:pt x="3559" y="565"/>
                    <a:pt x="3453" y="306"/>
                  </a:cubicBezTo>
                  <a:lnTo>
                    <a:pt x="3334" y="0"/>
                  </a:ln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33"/>
            <p:cNvSpPr/>
            <p:nvPr/>
          </p:nvSpPr>
          <p:spPr>
            <a:xfrm>
              <a:off x="269325" y="3822625"/>
              <a:ext cx="89150" cy="100450"/>
            </a:xfrm>
            <a:custGeom>
              <a:avLst/>
              <a:gdLst/>
              <a:ahLst/>
              <a:cxnLst/>
              <a:rect l="l" t="t" r="r" b="b"/>
              <a:pathLst>
                <a:path w="3566" h="4018" extrusionOk="0">
                  <a:moveTo>
                    <a:pt x="1700" y="1"/>
                  </a:moveTo>
                  <a:lnTo>
                    <a:pt x="0" y="964"/>
                  </a:lnTo>
                  <a:cubicBezTo>
                    <a:pt x="33" y="1037"/>
                    <a:pt x="67" y="1116"/>
                    <a:pt x="106" y="1189"/>
                  </a:cubicBezTo>
                  <a:lnTo>
                    <a:pt x="113" y="1216"/>
                  </a:lnTo>
                  <a:cubicBezTo>
                    <a:pt x="219" y="1428"/>
                    <a:pt x="339" y="1634"/>
                    <a:pt x="465" y="1833"/>
                  </a:cubicBezTo>
                  <a:lnTo>
                    <a:pt x="472" y="1847"/>
                  </a:lnTo>
                  <a:lnTo>
                    <a:pt x="525" y="1926"/>
                  </a:lnTo>
                  <a:cubicBezTo>
                    <a:pt x="538" y="1940"/>
                    <a:pt x="545" y="1946"/>
                    <a:pt x="551" y="1959"/>
                  </a:cubicBezTo>
                  <a:lnTo>
                    <a:pt x="598" y="2026"/>
                  </a:lnTo>
                  <a:cubicBezTo>
                    <a:pt x="611" y="2039"/>
                    <a:pt x="618" y="2052"/>
                    <a:pt x="624" y="2066"/>
                  </a:cubicBezTo>
                  <a:lnTo>
                    <a:pt x="677" y="2132"/>
                  </a:lnTo>
                  <a:lnTo>
                    <a:pt x="711" y="2179"/>
                  </a:lnTo>
                  <a:lnTo>
                    <a:pt x="770" y="2258"/>
                  </a:lnTo>
                  <a:cubicBezTo>
                    <a:pt x="790" y="2285"/>
                    <a:pt x="810" y="2311"/>
                    <a:pt x="830" y="2331"/>
                  </a:cubicBezTo>
                  <a:cubicBezTo>
                    <a:pt x="850" y="2358"/>
                    <a:pt x="857" y="2364"/>
                    <a:pt x="870" y="2378"/>
                  </a:cubicBezTo>
                  <a:cubicBezTo>
                    <a:pt x="877" y="2391"/>
                    <a:pt x="903" y="2418"/>
                    <a:pt x="916" y="2437"/>
                  </a:cubicBezTo>
                  <a:lnTo>
                    <a:pt x="956" y="2484"/>
                  </a:lnTo>
                  <a:cubicBezTo>
                    <a:pt x="976" y="2504"/>
                    <a:pt x="989" y="2524"/>
                    <a:pt x="1009" y="2544"/>
                  </a:cubicBezTo>
                  <a:lnTo>
                    <a:pt x="1043" y="2584"/>
                  </a:lnTo>
                  <a:lnTo>
                    <a:pt x="1109" y="2650"/>
                  </a:lnTo>
                  <a:lnTo>
                    <a:pt x="1135" y="2683"/>
                  </a:lnTo>
                  <a:cubicBezTo>
                    <a:pt x="1169" y="2716"/>
                    <a:pt x="1202" y="2750"/>
                    <a:pt x="1235" y="2783"/>
                  </a:cubicBezTo>
                  <a:cubicBezTo>
                    <a:pt x="1262" y="2809"/>
                    <a:pt x="1295" y="2842"/>
                    <a:pt x="1328" y="2876"/>
                  </a:cubicBezTo>
                  <a:lnTo>
                    <a:pt x="1361" y="2902"/>
                  </a:lnTo>
                  <a:lnTo>
                    <a:pt x="1428" y="2962"/>
                  </a:lnTo>
                  <a:lnTo>
                    <a:pt x="1467" y="3002"/>
                  </a:lnTo>
                  <a:lnTo>
                    <a:pt x="1527" y="3055"/>
                  </a:lnTo>
                  <a:lnTo>
                    <a:pt x="1574" y="3095"/>
                  </a:lnTo>
                  <a:lnTo>
                    <a:pt x="1633" y="3141"/>
                  </a:lnTo>
                  <a:lnTo>
                    <a:pt x="1673" y="3181"/>
                  </a:lnTo>
                  <a:lnTo>
                    <a:pt x="1753" y="3241"/>
                  </a:lnTo>
                  <a:lnTo>
                    <a:pt x="1826" y="3301"/>
                  </a:lnTo>
                  <a:lnTo>
                    <a:pt x="1872" y="3340"/>
                  </a:lnTo>
                  <a:lnTo>
                    <a:pt x="1939" y="3387"/>
                  </a:lnTo>
                  <a:lnTo>
                    <a:pt x="1979" y="3413"/>
                  </a:lnTo>
                  <a:cubicBezTo>
                    <a:pt x="1999" y="3433"/>
                    <a:pt x="2025" y="3447"/>
                    <a:pt x="2052" y="3460"/>
                  </a:cubicBezTo>
                  <a:lnTo>
                    <a:pt x="2078" y="3486"/>
                  </a:lnTo>
                  <a:lnTo>
                    <a:pt x="2165" y="3540"/>
                  </a:lnTo>
                  <a:lnTo>
                    <a:pt x="2171" y="3546"/>
                  </a:lnTo>
                  <a:cubicBezTo>
                    <a:pt x="2370" y="3672"/>
                    <a:pt x="2576" y="3792"/>
                    <a:pt x="2789" y="3898"/>
                  </a:cubicBezTo>
                  <a:lnTo>
                    <a:pt x="2809" y="3911"/>
                  </a:lnTo>
                  <a:cubicBezTo>
                    <a:pt x="2888" y="3951"/>
                    <a:pt x="2961" y="3984"/>
                    <a:pt x="3041" y="4018"/>
                  </a:cubicBezTo>
                  <a:lnTo>
                    <a:pt x="3565" y="3068"/>
                  </a:lnTo>
                  <a:cubicBezTo>
                    <a:pt x="3459" y="2975"/>
                    <a:pt x="3353" y="2876"/>
                    <a:pt x="3253" y="2776"/>
                  </a:cubicBezTo>
                  <a:cubicBezTo>
                    <a:pt x="2490" y="2013"/>
                    <a:pt x="1952" y="1050"/>
                    <a:pt x="1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33"/>
            <p:cNvSpPr/>
            <p:nvPr/>
          </p:nvSpPr>
          <p:spPr>
            <a:xfrm>
              <a:off x="416550" y="3651500"/>
              <a:ext cx="122675" cy="123350"/>
            </a:xfrm>
            <a:custGeom>
              <a:avLst/>
              <a:gdLst/>
              <a:ahLst/>
              <a:cxnLst/>
              <a:rect l="l" t="t" r="r" b="b"/>
              <a:pathLst>
                <a:path w="4907" h="4934" extrusionOk="0">
                  <a:moveTo>
                    <a:pt x="1866" y="1"/>
                  </a:moveTo>
                  <a:lnTo>
                    <a:pt x="0" y="3347"/>
                  </a:lnTo>
                  <a:lnTo>
                    <a:pt x="306" y="3473"/>
                  </a:lnTo>
                  <a:cubicBezTo>
                    <a:pt x="830" y="3692"/>
                    <a:pt x="1242" y="4104"/>
                    <a:pt x="1461" y="4628"/>
                  </a:cubicBezTo>
                  <a:lnTo>
                    <a:pt x="1580" y="4934"/>
                  </a:lnTo>
                  <a:lnTo>
                    <a:pt x="4906" y="3055"/>
                  </a:lnTo>
                  <a:lnTo>
                    <a:pt x="4787" y="2809"/>
                  </a:lnTo>
                  <a:cubicBezTo>
                    <a:pt x="4501" y="2232"/>
                    <a:pt x="4123" y="1707"/>
                    <a:pt x="3665" y="1249"/>
                  </a:cubicBezTo>
                  <a:cubicBezTo>
                    <a:pt x="3213" y="791"/>
                    <a:pt x="2689" y="413"/>
                    <a:pt x="2118" y="127"/>
                  </a:cubicBezTo>
                  <a:lnTo>
                    <a:pt x="1866" y="1"/>
                  </a:lnTo>
                  <a:close/>
                </a:path>
              </a:pathLst>
            </a:custGeom>
            <a:solidFill>
              <a:srgbClr val="7A7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33"/>
            <p:cNvSpPr/>
            <p:nvPr/>
          </p:nvSpPr>
          <p:spPr>
            <a:xfrm>
              <a:off x="345175" y="3733475"/>
              <a:ext cx="117875" cy="107950"/>
            </a:xfrm>
            <a:custGeom>
              <a:avLst/>
              <a:gdLst/>
              <a:ahLst/>
              <a:cxnLst/>
              <a:rect l="l" t="t" r="r" b="b"/>
              <a:pathLst>
                <a:path w="4715" h="4318" extrusionOk="0">
                  <a:moveTo>
                    <a:pt x="2357" y="0"/>
                  </a:moveTo>
                  <a:cubicBezTo>
                    <a:pt x="1806" y="0"/>
                    <a:pt x="1255" y="211"/>
                    <a:pt x="837" y="632"/>
                  </a:cubicBezTo>
                  <a:cubicBezTo>
                    <a:pt x="0" y="1476"/>
                    <a:pt x="0" y="2837"/>
                    <a:pt x="837" y="3680"/>
                  </a:cubicBezTo>
                  <a:cubicBezTo>
                    <a:pt x="1242" y="4085"/>
                    <a:pt x="1786" y="4317"/>
                    <a:pt x="2357" y="4317"/>
                  </a:cubicBezTo>
                  <a:cubicBezTo>
                    <a:pt x="2928" y="4317"/>
                    <a:pt x="3473" y="4085"/>
                    <a:pt x="3878" y="3680"/>
                  </a:cubicBezTo>
                  <a:cubicBezTo>
                    <a:pt x="4714" y="2837"/>
                    <a:pt x="4714" y="1476"/>
                    <a:pt x="3878" y="632"/>
                  </a:cubicBezTo>
                  <a:cubicBezTo>
                    <a:pt x="3459" y="211"/>
                    <a:pt x="2908" y="0"/>
                    <a:pt x="2357" y="0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3"/>
            <p:cNvSpPr/>
            <p:nvPr/>
          </p:nvSpPr>
          <p:spPr>
            <a:xfrm>
              <a:off x="376050" y="3759300"/>
              <a:ext cx="55950" cy="56225"/>
            </a:xfrm>
            <a:custGeom>
              <a:avLst/>
              <a:gdLst/>
              <a:ahLst/>
              <a:cxnLst/>
              <a:rect l="l" t="t" r="r" b="b"/>
              <a:pathLst>
                <a:path w="2238" h="2249" extrusionOk="0">
                  <a:moveTo>
                    <a:pt x="1113" y="0"/>
                  </a:moveTo>
                  <a:cubicBezTo>
                    <a:pt x="839" y="0"/>
                    <a:pt x="559" y="102"/>
                    <a:pt x="332" y="330"/>
                  </a:cubicBezTo>
                  <a:cubicBezTo>
                    <a:pt x="120" y="536"/>
                    <a:pt x="0" y="828"/>
                    <a:pt x="7" y="1126"/>
                  </a:cubicBezTo>
                  <a:cubicBezTo>
                    <a:pt x="0" y="1744"/>
                    <a:pt x="505" y="2248"/>
                    <a:pt x="1122" y="2248"/>
                  </a:cubicBezTo>
                  <a:cubicBezTo>
                    <a:pt x="1414" y="2248"/>
                    <a:pt x="1700" y="2129"/>
                    <a:pt x="1906" y="1916"/>
                  </a:cubicBezTo>
                  <a:cubicBezTo>
                    <a:pt x="2118" y="1711"/>
                    <a:pt x="2238" y="1425"/>
                    <a:pt x="2238" y="1126"/>
                  </a:cubicBezTo>
                  <a:cubicBezTo>
                    <a:pt x="2238" y="448"/>
                    <a:pt x="1687" y="0"/>
                    <a:pt x="1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1" name="תרשים 10">
            <a:extLst>
              <a:ext uri="{FF2B5EF4-FFF2-40B4-BE49-F238E27FC236}">
                <a16:creationId xmlns:a16="http://schemas.microsoft.com/office/drawing/2014/main" id="{0A831BAF-3F24-52E7-8BEC-5424C7E26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645480"/>
              </p:ext>
            </p:extLst>
          </p:nvPr>
        </p:nvGraphicFramePr>
        <p:xfrm>
          <a:off x="2319337" y="2272352"/>
          <a:ext cx="4505325" cy="2079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תמונה 14">
            <a:extLst>
              <a:ext uri="{FF2B5EF4-FFF2-40B4-BE49-F238E27FC236}">
                <a16:creationId xmlns:a16="http://schemas.microsoft.com/office/drawing/2014/main" id="{D9CC7CD7-E46E-D8DA-3428-12817E495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37" y="1303361"/>
            <a:ext cx="5347881" cy="4981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4DA1117-5C3B-A0FE-0145-0087FC55DF8A}"/>
              </a:ext>
            </a:extLst>
          </p:cNvPr>
          <p:cNvSpPr txBox="1"/>
          <p:nvPr/>
        </p:nvSpPr>
        <p:spPr>
          <a:xfrm>
            <a:off x="1628566" y="320722"/>
            <a:ext cx="5440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16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Defect Distribution - Module Wise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9FB1A2A0-9FAD-4E1A-1524-61914F1E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71" y="2916736"/>
            <a:ext cx="2905658" cy="1808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8264F639-6CA5-604C-72E8-B7E914631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194417"/>
              </p:ext>
            </p:extLst>
          </p:nvPr>
        </p:nvGraphicFramePr>
        <p:xfrm>
          <a:off x="2129148" y="633372"/>
          <a:ext cx="4852328" cy="2222073"/>
        </p:xfrm>
        <a:graphic>
          <a:graphicData uri="http://schemas.openxmlformats.org/drawingml/2006/table">
            <a:tbl>
              <a:tblPr rtl="1">
                <a:tableStyleId>{D70E3249-684C-42F2-B671-CD1F2FC568A6}</a:tableStyleId>
              </a:tblPr>
              <a:tblGrid>
                <a:gridCol w="536093">
                  <a:extLst>
                    <a:ext uri="{9D8B030D-6E8A-4147-A177-3AD203B41FA5}">
                      <a16:colId xmlns:a16="http://schemas.microsoft.com/office/drawing/2014/main" val="1628156830"/>
                    </a:ext>
                  </a:extLst>
                </a:gridCol>
                <a:gridCol w="536093">
                  <a:extLst>
                    <a:ext uri="{9D8B030D-6E8A-4147-A177-3AD203B41FA5}">
                      <a16:colId xmlns:a16="http://schemas.microsoft.com/office/drawing/2014/main" val="3758677661"/>
                    </a:ext>
                  </a:extLst>
                </a:gridCol>
                <a:gridCol w="701044">
                  <a:extLst>
                    <a:ext uri="{9D8B030D-6E8A-4147-A177-3AD203B41FA5}">
                      <a16:colId xmlns:a16="http://schemas.microsoft.com/office/drawing/2014/main" val="1917011400"/>
                    </a:ext>
                  </a:extLst>
                </a:gridCol>
                <a:gridCol w="687299">
                  <a:extLst>
                    <a:ext uri="{9D8B030D-6E8A-4147-A177-3AD203B41FA5}">
                      <a16:colId xmlns:a16="http://schemas.microsoft.com/office/drawing/2014/main" val="3325706912"/>
                    </a:ext>
                  </a:extLst>
                </a:gridCol>
                <a:gridCol w="1415835">
                  <a:extLst>
                    <a:ext uri="{9D8B030D-6E8A-4147-A177-3AD203B41FA5}">
                      <a16:colId xmlns:a16="http://schemas.microsoft.com/office/drawing/2014/main" val="878410707"/>
                    </a:ext>
                  </a:extLst>
                </a:gridCol>
                <a:gridCol w="975964">
                  <a:extLst>
                    <a:ext uri="{9D8B030D-6E8A-4147-A177-3AD203B41FA5}">
                      <a16:colId xmlns:a16="http://schemas.microsoft.com/office/drawing/2014/main" val="1675754142"/>
                    </a:ext>
                  </a:extLst>
                </a:gridCol>
              </a:tblGrid>
              <a:tr h="45804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Links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Photos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Videos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Site navigation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600" u="none" strike="noStrike">
                          <a:effectLst/>
                        </a:rPr>
                        <a:t> 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4496658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 dirty="0">
                          <a:effectLst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s</a:t>
                      </a:r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r>
                        <a:rPr lang="en-US" sz="1600" u="none" strike="noStrike" dirty="0">
                          <a:effectLst/>
                        </a:rPr>
                        <a:t>-Show stopprer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978857"/>
                  </a:ext>
                </a:extLst>
              </a:tr>
              <a:tr h="23340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8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s</a:t>
                      </a:r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r>
                        <a:rPr lang="en-US" sz="1600" u="none" strike="noStrike" dirty="0">
                          <a:effectLst/>
                        </a:rPr>
                        <a:t>-Critical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162465"/>
                  </a:ext>
                </a:extLst>
              </a:tr>
              <a:tr h="23340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s</a:t>
                      </a:r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r>
                        <a:rPr lang="en-US" sz="1600" u="none" strike="noStrike" dirty="0">
                          <a:effectLst/>
                        </a:rPr>
                        <a:t>-Major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69996"/>
                  </a:ext>
                </a:extLst>
              </a:tr>
              <a:tr h="23340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2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 dirty="0">
                          <a:effectLst/>
                        </a:rPr>
                        <a:t>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s</a:t>
                      </a:r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r>
                        <a:rPr lang="en-US" sz="1600" u="none" strike="noStrike" dirty="0">
                          <a:effectLst/>
                        </a:rPr>
                        <a:t>-Minor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519397"/>
                  </a:ext>
                </a:extLst>
              </a:tr>
              <a:tr h="23340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u="none" strike="noStrike">
                          <a:effectLst/>
                        </a:rPr>
                        <a:t>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s</a:t>
                      </a:r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r>
                        <a:rPr lang="en-US" sz="1600" u="none" strike="noStrike" dirty="0">
                          <a:effectLst/>
                        </a:rPr>
                        <a:t>-Low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105687"/>
                  </a:ext>
                </a:extLst>
              </a:tr>
              <a:tr h="23340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u="none" strike="noStrike" dirty="0">
                          <a:effectLst/>
                        </a:rPr>
                        <a:t>15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u="none" strike="noStrike" dirty="0">
                          <a:effectLst/>
                        </a:rPr>
                        <a:t>10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u="none" strike="noStrike" dirty="0">
                          <a:effectLst/>
                        </a:rPr>
                        <a:t>1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u="none" strike="noStrike" dirty="0">
                          <a:effectLst/>
                        </a:rPr>
                        <a:t>4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u="none" strike="noStrike" dirty="0">
                          <a:effectLst/>
                        </a:rPr>
                        <a:t>0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Total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6678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7"/>
          <p:cNvSpPr/>
          <p:nvPr/>
        </p:nvSpPr>
        <p:spPr>
          <a:xfrm rot="266944">
            <a:off x="75221" y="150586"/>
            <a:ext cx="3909340" cy="692464"/>
          </a:xfrm>
          <a:prstGeom prst="rect">
            <a:avLst/>
          </a:prstGeom>
          <a:solidFill>
            <a:srgbClr val="FFC23D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7"/>
          <p:cNvSpPr txBox="1">
            <a:spLocks noGrp="1"/>
          </p:cNvSpPr>
          <p:nvPr>
            <p:ph type="title"/>
          </p:nvPr>
        </p:nvSpPr>
        <p:spPr>
          <a:xfrm>
            <a:off x="86768" y="42746"/>
            <a:ext cx="6066357" cy="1199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</a:t>
            </a:r>
            <a:r>
              <a:rPr lang="en-US" dirty="0">
                <a:solidFill>
                  <a:schemeClr val="dk1"/>
                </a:solidFill>
              </a:rPr>
              <a:t>ecommendations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5720" name="Google Shape;5720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4019600" y="0"/>
            <a:ext cx="5124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2" name="Google Shape;5722;p37"/>
          <p:cNvPicPr preferRelativeResize="0"/>
          <p:nvPr/>
        </p:nvPicPr>
        <p:blipFill rotWithShape="1">
          <a:blip r:embed="rId4">
            <a:alphaModFix/>
          </a:blip>
          <a:srcRect r="3956"/>
          <a:stretch/>
        </p:blipFill>
        <p:spPr>
          <a:xfrm>
            <a:off x="5599775" y="1649337"/>
            <a:ext cx="3725777" cy="3822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4A771F8-3E34-7CC1-77DC-43851343CFF0}"/>
              </a:ext>
            </a:extLst>
          </p:cNvPr>
          <p:cNvSpPr txBox="1"/>
          <p:nvPr/>
        </p:nvSpPr>
        <p:spPr>
          <a:xfrm>
            <a:off x="86768" y="840981"/>
            <a:ext cx="3751180" cy="4000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1. That the articles were numbered so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that you could skip between the pages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and not wait for the page to load, that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way it would also be possible to find the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desired article more quickly.</a:t>
            </a:r>
          </a:p>
          <a:p>
            <a:pPr marL="457200" algn="just">
              <a:lnSpc>
                <a:spcPct val="107000"/>
              </a:lnSpc>
            </a:pPr>
            <a:endParaRPr lang="en-US" sz="1400" kern="0" dirty="0">
              <a:solidFill>
                <a:srgbClr val="202124"/>
              </a:solidFill>
              <a:effectLst/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2. That the menus in the lower part that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show the division of the articles on the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site will be displayed on the site even if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you scroll down and will not disappear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from sight.</a:t>
            </a:r>
          </a:p>
          <a:p>
            <a:pPr marL="457200" algn="just">
              <a:lnSpc>
                <a:spcPct val="107000"/>
              </a:lnSpc>
            </a:pPr>
            <a:endParaRPr lang="en-US" sz="1400" kern="0" dirty="0">
              <a:solidFill>
                <a:srgbClr val="202124"/>
              </a:solidFill>
              <a:effectLst/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3. Improving the loading time of the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home page.</a:t>
            </a:r>
          </a:p>
          <a:p>
            <a:pPr marL="457200" algn="just">
              <a:lnSpc>
                <a:spcPct val="107000"/>
              </a:lnSpc>
            </a:pPr>
            <a:endParaRPr lang="en-US" sz="1400" kern="0" dirty="0">
              <a:solidFill>
                <a:srgbClr val="202124"/>
              </a:solidFill>
              <a:effectLst/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4. Inclusion of videos and photos in a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proper manner in all articles.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2" name="Google Shape;6572;p46"/>
          <p:cNvGrpSpPr/>
          <p:nvPr/>
        </p:nvGrpSpPr>
        <p:grpSpPr>
          <a:xfrm>
            <a:off x="4824425" y="1087439"/>
            <a:ext cx="3151381" cy="3146106"/>
            <a:chOff x="1551125" y="2699800"/>
            <a:chExt cx="865550" cy="864125"/>
          </a:xfrm>
        </p:grpSpPr>
        <p:sp>
          <p:nvSpPr>
            <p:cNvPr id="6573" name="Google Shape;6573;p46"/>
            <p:cNvSpPr/>
            <p:nvPr/>
          </p:nvSpPr>
          <p:spPr>
            <a:xfrm>
              <a:off x="2161775" y="3223075"/>
              <a:ext cx="142225" cy="111700"/>
            </a:xfrm>
            <a:custGeom>
              <a:avLst/>
              <a:gdLst/>
              <a:ahLst/>
              <a:cxnLst/>
              <a:rect l="l" t="t" r="r" b="b"/>
              <a:pathLst>
                <a:path w="5689" h="4468" extrusionOk="0">
                  <a:moveTo>
                    <a:pt x="33" y="0"/>
                  </a:moveTo>
                  <a:lnTo>
                    <a:pt x="33" y="0"/>
                  </a:lnTo>
                  <a:cubicBezTo>
                    <a:pt x="0" y="88"/>
                    <a:pt x="0" y="187"/>
                    <a:pt x="33" y="275"/>
                  </a:cubicBezTo>
                  <a:cubicBezTo>
                    <a:pt x="68" y="363"/>
                    <a:pt x="121" y="444"/>
                    <a:pt x="187" y="513"/>
                  </a:cubicBezTo>
                  <a:cubicBezTo>
                    <a:pt x="317" y="653"/>
                    <a:pt x="484" y="754"/>
                    <a:pt x="640" y="842"/>
                  </a:cubicBezTo>
                  <a:cubicBezTo>
                    <a:pt x="956" y="1022"/>
                    <a:pt x="1277" y="1194"/>
                    <a:pt x="1607" y="1348"/>
                  </a:cubicBezTo>
                  <a:cubicBezTo>
                    <a:pt x="2268" y="1662"/>
                    <a:pt x="2950" y="1926"/>
                    <a:pt x="3649" y="2137"/>
                  </a:cubicBezTo>
                  <a:cubicBezTo>
                    <a:pt x="3998" y="2244"/>
                    <a:pt x="4345" y="2328"/>
                    <a:pt x="4653" y="2473"/>
                  </a:cubicBezTo>
                  <a:cubicBezTo>
                    <a:pt x="4805" y="2539"/>
                    <a:pt x="4945" y="2629"/>
                    <a:pt x="5068" y="2739"/>
                  </a:cubicBezTo>
                  <a:cubicBezTo>
                    <a:pt x="5189" y="2847"/>
                    <a:pt x="5288" y="2978"/>
                    <a:pt x="5356" y="3123"/>
                  </a:cubicBezTo>
                  <a:cubicBezTo>
                    <a:pt x="5424" y="3271"/>
                    <a:pt x="5451" y="3431"/>
                    <a:pt x="5438" y="3589"/>
                  </a:cubicBezTo>
                  <a:cubicBezTo>
                    <a:pt x="5420" y="3752"/>
                    <a:pt x="5352" y="3904"/>
                    <a:pt x="5244" y="4025"/>
                  </a:cubicBezTo>
                  <a:cubicBezTo>
                    <a:pt x="5132" y="4154"/>
                    <a:pt x="4989" y="4258"/>
                    <a:pt x="4831" y="4326"/>
                  </a:cubicBezTo>
                  <a:cubicBezTo>
                    <a:pt x="4666" y="4396"/>
                    <a:pt x="4492" y="4442"/>
                    <a:pt x="4314" y="4462"/>
                  </a:cubicBezTo>
                  <a:cubicBezTo>
                    <a:pt x="4357" y="4466"/>
                    <a:pt x="4400" y="4467"/>
                    <a:pt x="4444" y="4467"/>
                  </a:cubicBezTo>
                  <a:cubicBezTo>
                    <a:pt x="4584" y="4467"/>
                    <a:pt x="4725" y="4448"/>
                    <a:pt x="4859" y="4411"/>
                  </a:cubicBezTo>
                  <a:cubicBezTo>
                    <a:pt x="5046" y="4361"/>
                    <a:pt x="5218" y="4269"/>
                    <a:pt x="5358" y="4139"/>
                  </a:cubicBezTo>
                  <a:cubicBezTo>
                    <a:pt x="5508" y="4003"/>
                    <a:pt x="5611" y="3822"/>
                    <a:pt x="5651" y="3622"/>
                  </a:cubicBezTo>
                  <a:cubicBezTo>
                    <a:pt x="5688" y="3422"/>
                    <a:pt x="5668" y="3216"/>
                    <a:pt x="5596" y="3025"/>
                  </a:cubicBezTo>
                  <a:cubicBezTo>
                    <a:pt x="5525" y="2838"/>
                    <a:pt x="5413" y="2666"/>
                    <a:pt x="5270" y="2526"/>
                  </a:cubicBezTo>
                  <a:cubicBezTo>
                    <a:pt x="5130" y="2387"/>
                    <a:pt x="4967" y="2273"/>
                    <a:pt x="4791" y="2187"/>
                  </a:cubicBezTo>
                  <a:cubicBezTo>
                    <a:pt x="4446" y="2014"/>
                    <a:pt x="4084" y="1924"/>
                    <a:pt x="3743" y="1816"/>
                  </a:cubicBezTo>
                  <a:cubicBezTo>
                    <a:pt x="3057" y="1607"/>
                    <a:pt x="2380" y="1370"/>
                    <a:pt x="1710" y="1108"/>
                  </a:cubicBezTo>
                  <a:cubicBezTo>
                    <a:pt x="1376" y="976"/>
                    <a:pt x="1042" y="840"/>
                    <a:pt x="712" y="695"/>
                  </a:cubicBezTo>
                  <a:cubicBezTo>
                    <a:pt x="629" y="660"/>
                    <a:pt x="547" y="627"/>
                    <a:pt x="471" y="585"/>
                  </a:cubicBezTo>
                  <a:cubicBezTo>
                    <a:pt x="394" y="546"/>
                    <a:pt x="319" y="499"/>
                    <a:pt x="251" y="447"/>
                  </a:cubicBezTo>
                  <a:cubicBezTo>
                    <a:pt x="180" y="394"/>
                    <a:pt x="123" y="330"/>
                    <a:pt x="79" y="255"/>
                  </a:cubicBezTo>
                  <a:cubicBezTo>
                    <a:pt x="33" y="178"/>
                    <a:pt x="18" y="88"/>
                    <a:pt x="33" y="0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6"/>
            <p:cNvSpPr/>
            <p:nvPr/>
          </p:nvSpPr>
          <p:spPr>
            <a:xfrm>
              <a:off x="2065450" y="3286150"/>
              <a:ext cx="227175" cy="142475"/>
            </a:xfrm>
            <a:custGeom>
              <a:avLst/>
              <a:gdLst/>
              <a:ahLst/>
              <a:cxnLst/>
              <a:rect l="l" t="t" r="r" b="b"/>
              <a:pathLst>
                <a:path w="9087" h="5699" extrusionOk="0">
                  <a:moveTo>
                    <a:pt x="3380" y="1042"/>
                  </a:moveTo>
                  <a:cubicBezTo>
                    <a:pt x="3547" y="1042"/>
                    <a:pt x="3715" y="1053"/>
                    <a:pt x="3882" y="1075"/>
                  </a:cubicBezTo>
                  <a:cubicBezTo>
                    <a:pt x="4093" y="1102"/>
                    <a:pt x="4304" y="1139"/>
                    <a:pt x="4510" y="1187"/>
                  </a:cubicBezTo>
                  <a:cubicBezTo>
                    <a:pt x="4627" y="1216"/>
                    <a:pt x="4744" y="1247"/>
                    <a:pt x="4861" y="1280"/>
                  </a:cubicBezTo>
                  <a:lnTo>
                    <a:pt x="4861" y="1280"/>
                  </a:lnTo>
                  <a:cubicBezTo>
                    <a:pt x="4971" y="1468"/>
                    <a:pt x="5059" y="1667"/>
                    <a:pt x="5124" y="1875"/>
                  </a:cubicBezTo>
                  <a:cubicBezTo>
                    <a:pt x="5242" y="2275"/>
                    <a:pt x="5271" y="2695"/>
                    <a:pt x="5209" y="3108"/>
                  </a:cubicBezTo>
                  <a:cubicBezTo>
                    <a:pt x="5150" y="3515"/>
                    <a:pt x="5000" y="3904"/>
                    <a:pt x="4765" y="4209"/>
                  </a:cubicBezTo>
                  <a:cubicBezTo>
                    <a:pt x="4653" y="4359"/>
                    <a:pt x="4515" y="4488"/>
                    <a:pt x="4359" y="4594"/>
                  </a:cubicBezTo>
                  <a:cubicBezTo>
                    <a:pt x="4200" y="4697"/>
                    <a:pt x="4027" y="4776"/>
                    <a:pt x="3844" y="4829"/>
                  </a:cubicBezTo>
                  <a:cubicBezTo>
                    <a:pt x="3658" y="4882"/>
                    <a:pt x="3466" y="4913"/>
                    <a:pt x="3271" y="4923"/>
                  </a:cubicBezTo>
                  <a:cubicBezTo>
                    <a:pt x="3239" y="4925"/>
                    <a:pt x="3206" y="4925"/>
                    <a:pt x="3174" y="4925"/>
                  </a:cubicBezTo>
                  <a:cubicBezTo>
                    <a:pt x="3010" y="4925"/>
                    <a:pt x="2845" y="4911"/>
                    <a:pt x="2684" y="4882"/>
                  </a:cubicBezTo>
                  <a:cubicBezTo>
                    <a:pt x="2491" y="4849"/>
                    <a:pt x="2304" y="4794"/>
                    <a:pt x="2124" y="4717"/>
                  </a:cubicBezTo>
                  <a:cubicBezTo>
                    <a:pt x="2036" y="4682"/>
                    <a:pt x="1948" y="4640"/>
                    <a:pt x="1864" y="4592"/>
                  </a:cubicBezTo>
                  <a:lnTo>
                    <a:pt x="1746" y="4517"/>
                  </a:lnTo>
                  <a:cubicBezTo>
                    <a:pt x="1706" y="4493"/>
                    <a:pt x="1671" y="4462"/>
                    <a:pt x="1633" y="4436"/>
                  </a:cubicBezTo>
                  <a:cubicBezTo>
                    <a:pt x="1339" y="4205"/>
                    <a:pt x="1117" y="3897"/>
                    <a:pt x="994" y="3543"/>
                  </a:cubicBezTo>
                  <a:cubicBezTo>
                    <a:pt x="869" y="3196"/>
                    <a:pt x="853" y="2816"/>
                    <a:pt x="959" y="2482"/>
                  </a:cubicBezTo>
                  <a:cubicBezTo>
                    <a:pt x="1062" y="2141"/>
                    <a:pt x="1293" y="1831"/>
                    <a:pt x="1594" y="1594"/>
                  </a:cubicBezTo>
                  <a:cubicBezTo>
                    <a:pt x="1746" y="1475"/>
                    <a:pt x="1913" y="1374"/>
                    <a:pt x="2088" y="1293"/>
                  </a:cubicBezTo>
                  <a:cubicBezTo>
                    <a:pt x="2132" y="1271"/>
                    <a:pt x="2179" y="1255"/>
                    <a:pt x="2222" y="1236"/>
                  </a:cubicBezTo>
                  <a:lnTo>
                    <a:pt x="2361" y="1187"/>
                  </a:lnTo>
                  <a:cubicBezTo>
                    <a:pt x="2455" y="1157"/>
                    <a:pt x="2552" y="1132"/>
                    <a:pt x="2651" y="1113"/>
                  </a:cubicBezTo>
                  <a:cubicBezTo>
                    <a:pt x="2891" y="1066"/>
                    <a:pt x="3135" y="1042"/>
                    <a:pt x="3380" y="1042"/>
                  </a:cubicBezTo>
                  <a:close/>
                  <a:moveTo>
                    <a:pt x="3418" y="0"/>
                  </a:moveTo>
                  <a:lnTo>
                    <a:pt x="3418" y="0"/>
                  </a:lnTo>
                  <a:cubicBezTo>
                    <a:pt x="3689" y="125"/>
                    <a:pt x="3943" y="281"/>
                    <a:pt x="4168" y="466"/>
                  </a:cubicBezTo>
                  <a:lnTo>
                    <a:pt x="4168" y="466"/>
                  </a:lnTo>
                  <a:cubicBezTo>
                    <a:pt x="4106" y="452"/>
                    <a:pt x="4045" y="439"/>
                    <a:pt x="3983" y="427"/>
                  </a:cubicBezTo>
                  <a:cubicBezTo>
                    <a:pt x="3701" y="372"/>
                    <a:pt x="3410" y="340"/>
                    <a:pt x="3116" y="340"/>
                  </a:cubicBezTo>
                  <a:cubicBezTo>
                    <a:pt x="2918" y="340"/>
                    <a:pt x="2719" y="354"/>
                    <a:pt x="2519" y="385"/>
                  </a:cubicBezTo>
                  <a:cubicBezTo>
                    <a:pt x="2396" y="405"/>
                    <a:pt x="2273" y="431"/>
                    <a:pt x="2150" y="462"/>
                  </a:cubicBezTo>
                  <a:cubicBezTo>
                    <a:pt x="2088" y="480"/>
                    <a:pt x="2025" y="495"/>
                    <a:pt x="1965" y="517"/>
                  </a:cubicBezTo>
                  <a:cubicBezTo>
                    <a:pt x="1906" y="541"/>
                    <a:pt x="1844" y="561"/>
                    <a:pt x="1785" y="585"/>
                  </a:cubicBezTo>
                  <a:cubicBezTo>
                    <a:pt x="1548" y="684"/>
                    <a:pt x="1321" y="811"/>
                    <a:pt x="1113" y="963"/>
                  </a:cubicBezTo>
                  <a:cubicBezTo>
                    <a:pt x="695" y="1269"/>
                    <a:pt x="348" y="1706"/>
                    <a:pt x="172" y="2227"/>
                  </a:cubicBezTo>
                  <a:cubicBezTo>
                    <a:pt x="1" y="2754"/>
                    <a:pt x="29" y="3324"/>
                    <a:pt x="207" y="3822"/>
                  </a:cubicBezTo>
                  <a:cubicBezTo>
                    <a:pt x="385" y="4328"/>
                    <a:pt x="708" y="4767"/>
                    <a:pt x="1135" y="5093"/>
                  </a:cubicBezTo>
                  <a:cubicBezTo>
                    <a:pt x="1343" y="5249"/>
                    <a:pt x="1576" y="5376"/>
                    <a:pt x="1820" y="5471"/>
                  </a:cubicBezTo>
                  <a:cubicBezTo>
                    <a:pt x="2060" y="5565"/>
                    <a:pt x="2308" y="5631"/>
                    <a:pt x="2563" y="5664"/>
                  </a:cubicBezTo>
                  <a:cubicBezTo>
                    <a:pt x="2727" y="5687"/>
                    <a:pt x="2892" y="5699"/>
                    <a:pt x="3057" y="5699"/>
                  </a:cubicBezTo>
                  <a:cubicBezTo>
                    <a:pt x="3146" y="5699"/>
                    <a:pt x="3235" y="5695"/>
                    <a:pt x="3324" y="5688"/>
                  </a:cubicBezTo>
                  <a:cubicBezTo>
                    <a:pt x="3581" y="5666"/>
                    <a:pt x="3833" y="5611"/>
                    <a:pt x="4077" y="5528"/>
                  </a:cubicBezTo>
                  <a:cubicBezTo>
                    <a:pt x="4324" y="5442"/>
                    <a:pt x="4559" y="5319"/>
                    <a:pt x="4770" y="5161"/>
                  </a:cubicBezTo>
                  <a:cubicBezTo>
                    <a:pt x="4978" y="5000"/>
                    <a:pt x="5161" y="4805"/>
                    <a:pt x="5306" y="4585"/>
                  </a:cubicBezTo>
                  <a:cubicBezTo>
                    <a:pt x="5447" y="4370"/>
                    <a:pt x="5554" y="4137"/>
                    <a:pt x="5627" y="3893"/>
                  </a:cubicBezTo>
                  <a:cubicBezTo>
                    <a:pt x="5702" y="3655"/>
                    <a:pt x="5743" y="3409"/>
                    <a:pt x="5756" y="3161"/>
                  </a:cubicBezTo>
                  <a:cubicBezTo>
                    <a:pt x="5772" y="2917"/>
                    <a:pt x="5759" y="2671"/>
                    <a:pt x="5717" y="2429"/>
                  </a:cubicBezTo>
                  <a:cubicBezTo>
                    <a:pt x="5675" y="2189"/>
                    <a:pt x="5605" y="1954"/>
                    <a:pt x="5510" y="1730"/>
                  </a:cubicBezTo>
                  <a:cubicBezTo>
                    <a:pt x="5467" y="1630"/>
                    <a:pt x="5418" y="1533"/>
                    <a:pt x="5364" y="1440"/>
                  </a:cubicBezTo>
                  <a:lnTo>
                    <a:pt x="5364" y="1440"/>
                  </a:lnTo>
                  <a:cubicBezTo>
                    <a:pt x="5710" y="1558"/>
                    <a:pt x="6062" y="1685"/>
                    <a:pt x="6425" y="1794"/>
                  </a:cubicBezTo>
                  <a:cubicBezTo>
                    <a:pt x="6647" y="1862"/>
                    <a:pt x="6873" y="1919"/>
                    <a:pt x="7099" y="1963"/>
                  </a:cubicBezTo>
                  <a:cubicBezTo>
                    <a:pt x="7214" y="1987"/>
                    <a:pt x="7330" y="2000"/>
                    <a:pt x="7444" y="2018"/>
                  </a:cubicBezTo>
                  <a:cubicBezTo>
                    <a:pt x="7561" y="2031"/>
                    <a:pt x="7677" y="2038"/>
                    <a:pt x="7796" y="2040"/>
                  </a:cubicBezTo>
                  <a:cubicBezTo>
                    <a:pt x="7818" y="2041"/>
                    <a:pt x="7840" y="2041"/>
                    <a:pt x="7861" y="2041"/>
                  </a:cubicBezTo>
                  <a:cubicBezTo>
                    <a:pt x="7956" y="2041"/>
                    <a:pt x="8051" y="2034"/>
                    <a:pt x="8145" y="2029"/>
                  </a:cubicBezTo>
                  <a:cubicBezTo>
                    <a:pt x="8262" y="2020"/>
                    <a:pt x="8378" y="2000"/>
                    <a:pt x="8493" y="1967"/>
                  </a:cubicBezTo>
                  <a:cubicBezTo>
                    <a:pt x="8717" y="1902"/>
                    <a:pt x="8930" y="1789"/>
                    <a:pt x="9086" y="1625"/>
                  </a:cubicBezTo>
                  <a:lnTo>
                    <a:pt x="9086" y="1625"/>
                  </a:lnTo>
                  <a:cubicBezTo>
                    <a:pt x="8902" y="1748"/>
                    <a:pt x="8688" y="1825"/>
                    <a:pt x="8466" y="1844"/>
                  </a:cubicBezTo>
                  <a:cubicBezTo>
                    <a:pt x="8404" y="1851"/>
                    <a:pt x="8341" y="1854"/>
                    <a:pt x="8278" y="1854"/>
                  </a:cubicBezTo>
                  <a:cubicBezTo>
                    <a:pt x="8233" y="1854"/>
                    <a:pt x="8188" y="1852"/>
                    <a:pt x="8143" y="1849"/>
                  </a:cubicBezTo>
                  <a:cubicBezTo>
                    <a:pt x="8033" y="1838"/>
                    <a:pt x="7923" y="1829"/>
                    <a:pt x="7816" y="1809"/>
                  </a:cubicBezTo>
                  <a:cubicBezTo>
                    <a:pt x="7708" y="1794"/>
                    <a:pt x="7603" y="1763"/>
                    <a:pt x="7495" y="1741"/>
                  </a:cubicBezTo>
                  <a:cubicBezTo>
                    <a:pt x="7389" y="1710"/>
                    <a:pt x="7286" y="1684"/>
                    <a:pt x="7181" y="1647"/>
                  </a:cubicBezTo>
                  <a:cubicBezTo>
                    <a:pt x="6974" y="1578"/>
                    <a:pt x="6767" y="1497"/>
                    <a:pt x="6565" y="1409"/>
                  </a:cubicBezTo>
                  <a:cubicBezTo>
                    <a:pt x="6159" y="1233"/>
                    <a:pt x="5754" y="1036"/>
                    <a:pt x="5330" y="851"/>
                  </a:cubicBezTo>
                  <a:cubicBezTo>
                    <a:pt x="5106" y="754"/>
                    <a:pt x="4872" y="666"/>
                    <a:pt x="4632" y="591"/>
                  </a:cubicBezTo>
                  <a:lnTo>
                    <a:pt x="4632" y="591"/>
                  </a:lnTo>
                  <a:cubicBezTo>
                    <a:pt x="4273" y="302"/>
                    <a:pt x="3854" y="98"/>
                    <a:pt x="3418" y="0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6"/>
            <p:cNvSpPr/>
            <p:nvPr/>
          </p:nvSpPr>
          <p:spPr>
            <a:xfrm>
              <a:off x="1951550" y="3273350"/>
              <a:ext cx="252725" cy="103875"/>
            </a:xfrm>
            <a:custGeom>
              <a:avLst/>
              <a:gdLst/>
              <a:ahLst/>
              <a:cxnLst/>
              <a:rect l="l" t="t" r="r" b="b"/>
              <a:pathLst>
                <a:path w="10109" h="4155" extrusionOk="0">
                  <a:moveTo>
                    <a:pt x="5710" y="1"/>
                  </a:moveTo>
                  <a:cubicBezTo>
                    <a:pt x="5514" y="1"/>
                    <a:pt x="5320" y="7"/>
                    <a:pt x="5126" y="18"/>
                  </a:cubicBezTo>
                  <a:cubicBezTo>
                    <a:pt x="4844" y="36"/>
                    <a:pt x="4565" y="60"/>
                    <a:pt x="4288" y="104"/>
                  </a:cubicBezTo>
                  <a:cubicBezTo>
                    <a:pt x="3735" y="192"/>
                    <a:pt x="3183" y="312"/>
                    <a:pt x="2655" y="515"/>
                  </a:cubicBezTo>
                  <a:cubicBezTo>
                    <a:pt x="2130" y="715"/>
                    <a:pt x="1631" y="985"/>
                    <a:pt x="1179" y="1317"/>
                  </a:cubicBezTo>
                  <a:cubicBezTo>
                    <a:pt x="728" y="1647"/>
                    <a:pt x="332" y="2044"/>
                    <a:pt x="1" y="2493"/>
                  </a:cubicBezTo>
                  <a:cubicBezTo>
                    <a:pt x="757" y="1697"/>
                    <a:pt x="1699" y="1101"/>
                    <a:pt x="2743" y="761"/>
                  </a:cubicBezTo>
                  <a:cubicBezTo>
                    <a:pt x="3003" y="677"/>
                    <a:pt x="3264" y="609"/>
                    <a:pt x="3528" y="552"/>
                  </a:cubicBezTo>
                  <a:cubicBezTo>
                    <a:pt x="3794" y="495"/>
                    <a:pt x="4062" y="451"/>
                    <a:pt x="4332" y="418"/>
                  </a:cubicBezTo>
                  <a:cubicBezTo>
                    <a:pt x="4603" y="385"/>
                    <a:pt x="4873" y="356"/>
                    <a:pt x="5143" y="345"/>
                  </a:cubicBezTo>
                  <a:cubicBezTo>
                    <a:pt x="5306" y="339"/>
                    <a:pt x="5468" y="335"/>
                    <a:pt x="5629" y="335"/>
                  </a:cubicBezTo>
                  <a:cubicBezTo>
                    <a:pt x="5739" y="335"/>
                    <a:pt x="5849" y="337"/>
                    <a:pt x="5959" y="341"/>
                  </a:cubicBezTo>
                  <a:cubicBezTo>
                    <a:pt x="6499" y="354"/>
                    <a:pt x="7036" y="427"/>
                    <a:pt x="7561" y="556"/>
                  </a:cubicBezTo>
                  <a:cubicBezTo>
                    <a:pt x="7627" y="572"/>
                    <a:pt x="7693" y="587"/>
                    <a:pt x="7756" y="607"/>
                  </a:cubicBezTo>
                  <a:cubicBezTo>
                    <a:pt x="7820" y="627"/>
                    <a:pt x="7886" y="642"/>
                    <a:pt x="7948" y="664"/>
                  </a:cubicBezTo>
                  <a:cubicBezTo>
                    <a:pt x="8071" y="712"/>
                    <a:pt x="8198" y="750"/>
                    <a:pt x="8315" y="811"/>
                  </a:cubicBezTo>
                  <a:cubicBezTo>
                    <a:pt x="8554" y="923"/>
                    <a:pt x="8778" y="1066"/>
                    <a:pt x="8981" y="1236"/>
                  </a:cubicBezTo>
                  <a:cubicBezTo>
                    <a:pt x="9187" y="1403"/>
                    <a:pt x="9354" y="1607"/>
                    <a:pt x="9510" y="1825"/>
                  </a:cubicBezTo>
                  <a:cubicBezTo>
                    <a:pt x="9666" y="2040"/>
                    <a:pt x="9776" y="2286"/>
                    <a:pt x="9862" y="2541"/>
                  </a:cubicBezTo>
                  <a:cubicBezTo>
                    <a:pt x="9954" y="2794"/>
                    <a:pt x="9989" y="3064"/>
                    <a:pt x="10009" y="3334"/>
                  </a:cubicBezTo>
                  <a:lnTo>
                    <a:pt x="10014" y="3539"/>
                  </a:lnTo>
                  <a:cubicBezTo>
                    <a:pt x="10014" y="3607"/>
                    <a:pt x="10005" y="3675"/>
                    <a:pt x="10000" y="3743"/>
                  </a:cubicBezTo>
                  <a:lnTo>
                    <a:pt x="9996" y="3847"/>
                  </a:lnTo>
                  <a:cubicBezTo>
                    <a:pt x="9992" y="3882"/>
                    <a:pt x="9985" y="3915"/>
                    <a:pt x="9981" y="3950"/>
                  </a:cubicBezTo>
                  <a:lnTo>
                    <a:pt x="9948" y="4154"/>
                  </a:lnTo>
                  <a:cubicBezTo>
                    <a:pt x="10027" y="3890"/>
                    <a:pt x="10093" y="3616"/>
                    <a:pt x="10102" y="3334"/>
                  </a:cubicBezTo>
                  <a:cubicBezTo>
                    <a:pt x="10106" y="3264"/>
                    <a:pt x="10108" y="3194"/>
                    <a:pt x="10104" y="3123"/>
                  </a:cubicBezTo>
                  <a:cubicBezTo>
                    <a:pt x="10104" y="3053"/>
                    <a:pt x="10099" y="2983"/>
                    <a:pt x="10091" y="2915"/>
                  </a:cubicBezTo>
                  <a:lnTo>
                    <a:pt x="10064" y="2704"/>
                  </a:lnTo>
                  <a:cubicBezTo>
                    <a:pt x="10051" y="2631"/>
                    <a:pt x="10033" y="2565"/>
                    <a:pt x="10018" y="2495"/>
                  </a:cubicBezTo>
                  <a:cubicBezTo>
                    <a:pt x="9880" y="1934"/>
                    <a:pt x="9578" y="1429"/>
                    <a:pt x="9152" y="1038"/>
                  </a:cubicBezTo>
                  <a:cubicBezTo>
                    <a:pt x="9126" y="1014"/>
                    <a:pt x="9099" y="987"/>
                    <a:pt x="9073" y="965"/>
                  </a:cubicBezTo>
                  <a:lnTo>
                    <a:pt x="8987" y="897"/>
                  </a:lnTo>
                  <a:cubicBezTo>
                    <a:pt x="8930" y="855"/>
                    <a:pt x="8875" y="805"/>
                    <a:pt x="8816" y="767"/>
                  </a:cubicBezTo>
                  <a:lnTo>
                    <a:pt x="8633" y="651"/>
                  </a:lnTo>
                  <a:cubicBezTo>
                    <a:pt x="8603" y="631"/>
                    <a:pt x="8572" y="614"/>
                    <a:pt x="8539" y="596"/>
                  </a:cubicBezTo>
                  <a:lnTo>
                    <a:pt x="8442" y="548"/>
                  </a:lnTo>
                  <a:cubicBezTo>
                    <a:pt x="8317" y="477"/>
                    <a:pt x="8178" y="429"/>
                    <a:pt x="8047" y="374"/>
                  </a:cubicBezTo>
                  <a:cubicBezTo>
                    <a:pt x="7978" y="350"/>
                    <a:pt x="7910" y="330"/>
                    <a:pt x="7844" y="308"/>
                  </a:cubicBezTo>
                  <a:cubicBezTo>
                    <a:pt x="7776" y="284"/>
                    <a:pt x="7708" y="266"/>
                    <a:pt x="7640" y="247"/>
                  </a:cubicBezTo>
                  <a:cubicBezTo>
                    <a:pt x="7367" y="174"/>
                    <a:pt x="7088" y="117"/>
                    <a:pt x="6809" y="80"/>
                  </a:cubicBezTo>
                  <a:cubicBezTo>
                    <a:pt x="6530" y="40"/>
                    <a:pt x="6249" y="16"/>
                    <a:pt x="5967" y="5"/>
                  </a:cubicBezTo>
                  <a:cubicBezTo>
                    <a:pt x="5881" y="2"/>
                    <a:pt x="5795" y="1"/>
                    <a:pt x="5710" y="1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6"/>
            <p:cNvSpPr/>
            <p:nvPr/>
          </p:nvSpPr>
          <p:spPr>
            <a:xfrm>
              <a:off x="1676500" y="3283900"/>
              <a:ext cx="361000" cy="280025"/>
            </a:xfrm>
            <a:custGeom>
              <a:avLst/>
              <a:gdLst/>
              <a:ahLst/>
              <a:cxnLst/>
              <a:rect l="l" t="t" r="r" b="b"/>
              <a:pathLst>
                <a:path w="14440" h="11201" extrusionOk="0">
                  <a:moveTo>
                    <a:pt x="14440" y="0"/>
                  </a:moveTo>
                  <a:cubicBezTo>
                    <a:pt x="13268" y="176"/>
                    <a:pt x="12174" y="686"/>
                    <a:pt x="11286" y="1466"/>
                  </a:cubicBezTo>
                  <a:cubicBezTo>
                    <a:pt x="11064" y="1666"/>
                    <a:pt x="10855" y="1879"/>
                    <a:pt x="10664" y="2106"/>
                  </a:cubicBezTo>
                  <a:cubicBezTo>
                    <a:pt x="10471" y="2328"/>
                    <a:pt x="10286" y="2554"/>
                    <a:pt x="10106" y="2785"/>
                  </a:cubicBezTo>
                  <a:cubicBezTo>
                    <a:pt x="9745" y="3249"/>
                    <a:pt x="9411" y="3728"/>
                    <a:pt x="9093" y="4216"/>
                  </a:cubicBezTo>
                  <a:cubicBezTo>
                    <a:pt x="8934" y="4460"/>
                    <a:pt x="8781" y="4708"/>
                    <a:pt x="8627" y="4954"/>
                  </a:cubicBezTo>
                  <a:lnTo>
                    <a:pt x="8178" y="5693"/>
                  </a:lnTo>
                  <a:cubicBezTo>
                    <a:pt x="7877" y="6183"/>
                    <a:pt x="7576" y="6666"/>
                    <a:pt x="7258" y="7130"/>
                  </a:cubicBezTo>
                  <a:cubicBezTo>
                    <a:pt x="6937" y="7594"/>
                    <a:pt x="6600" y="8040"/>
                    <a:pt x="6231" y="8451"/>
                  </a:cubicBezTo>
                  <a:cubicBezTo>
                    <a:pt x="5866" y="8860"/>
                    <a:pt x="5462" y="9231"/>
                    <a:pt x="5025" y="9561"/>
                  </a:cubicBezTo>
                  <a:cubicBezTo>
                    <a:pt x="4594" y="9882"/>
                    <a:pt x="4121" y="10134"/>
                    <a:pt x="3627" y="10273"/>
                  </a:cubicBezTo>
                  <a:cubicBezTo>
                    <a:pt x="3387" y="10343"/>
                    <a:pt x="3137" y="10383"/>
                    <a:pt x="2886" y="10387"/>
                  </a:cubicBezTo>
                  <a:cubicBezTo>
                    <a:pt x="2640" y="10387"/>
                    <a:pt x="2394" y="10350"/>
                    <a:pt x="2161" y="10277"/>
                  </a:cubicBezTo>
                  <a:cubicBezTo>
                    <a:pt x="1691" y="10130"/>
                    <a:pt x="1269" y="9824"/>
                    <a:pt x="1005" y="9422"/>
                  </a:cubicBezTo>
                  <a:cubicBezTo>
                    <a:pt x="735" y="9011"/>
                    <a:pt x="640" y="8510"/>
                    <a:pt x="746" y="8031"/>
                  </a:cubicBezTo>
                  <a:cubicBezTo>
                    <a:pt x="759" y="7969"/>
                    <a:pt x="770" y="7908"/>
                    <a:pt x="792" y="7849"/>
                  </a:cubicBezTo>
                  <a:cubicBezTo>
                    <a:pt x="811" y="7789"/>
                    <a:pt x="829" y="7726"/>
                    <a:pt x="851" y="7673"/>
                  </a:cubicBezTo>
                  <a:cubicBezTo>
                    <a:pt x="897" y="7559"/>
                    <a:pt x="954" y="7451"/>
                    <a:pt x="1022" y="7350"/>
                  </a:cubicBezTo>
                  <a:cubicBezTo>
                    <a:pt x="1163" y="7141"/>
                    <a:pt x="1350" y="6952"/>
                    <a:pt x="1554" y="6776"/>
                  </a:cubicBezTo>
                  <a:cubicBezTo>
                    <a:pt x="1761" y="6600"/>
                    <a:pt x="1994" y="6442"/>
                    <a:pt x="2227" y="6282"/>
                  </a:cubicBezTo>
                  <a:cubicBezTo>
                    <a:pt x="2460" y="6121"/>
                    <a:pt x="2704" y="5976"/>
                    <a:pt x="2950" y="5831"/>
                  </a:cubicBezTo>
                  <a:cubicBezTo>
                    <a:pt x="3930" y="5253"/>
                    <a:pt x="4989" y="4783"/>
                    <a:pt x="6009" y="4235"/>
                  </a:cubicBezTo>
                  <a:lnTo>
                    <a:pt x="6009" y="4235"/>
                  </a:lnTo>
                  <a:cubicBezTo>
                    <a:pt x="4917" y="4614"/>
                    <a:pt x="3822" y="4976"/>
                    <a:pt x="2759" y="5471"/>
                  </a:cubicBezTo>
                  <a:cubicBezTo>
                    <a:pt x="2495" y="5594"/>
                    <a:pt x="2231" y="5726"/>
                    <a:pt x="1974" y="5871"/>
                  </a:cubicBezTo>
                  <a:cubicBezTo>
                    <a:pt x="1713" y="6016"/>
                    <a:pt x="1460" y="6174"/>
                    <a:pt x="1218" y="6348"/>
                  </a:cubicBezTo>
                  <a:cubicBezTo>
                    <a:pt x="959" y="6530"/>
                    <a:pt x="728" y="6748"/>
                    <a:pt x="532" y="6996"/>
                  </a:cubicBezTo>
                  <a:cubicBezTo>
                    <a:pt x="431" y="7128"/>
                    <a:pt x="343" y="7271"/>
                    <a:pt x="273" y="7420"/>
                  </a:cubicBezTo>
                  <a:cubicBezTo>
                    <a:pt x="233" y="7499"/>
                    <a:pt x="209" y="7572"/>
                    <a:pt x="179" y="7646"/>
                  </a:cubicBezTo>
                  <a:cubicBezTo>
                    <a:pt x="152" y="7723"/>
                    <a:pt x="128" y="7802"/>
                    <a:pt x="106" y="7882"/>
                  </a:cubicBezTo>
                  <a:cubicBezTo>
                    <a:pt x="20" y="8202"/>
                    <a:pt x="0" y="8539"/>
                    <a:pt x="44" y="8871"/>
                  </a:cubicBezTo>
                  <a:cubicBezTo>
                    <a:pt x="55" y="8954"/>
                    <a:pt x="71" y="9035"/>
                    <a:pt x="91" y="9117"/>
                  </a:cubicBezTo>
                  <a:cubicBezTo>
                    <a:pt x="113" y="9198"/>
                    <a:pt x="132" y="9279"/>
                    <a:pt x="163" y="9358"/>
                  </a:cubicBezTo>
                  <a:cubicBezTo>
                    <a:pt x="220" y="9517"/>
                    <a:pt x="293" y="9671"/>
                    <a:pt x="379" y="9813"/>
                  </a:cubicBezTo>
                  <a:cubicBezTo>
                    <a:pt x="726" y="10391"/>
                    <a:pt x="1284" y="10813"/>
                    <a:pt x="1908" y="11029"/>
                  </a:cubicBezTo>
                  <a:cubicBezTo>
                    <a:pt x="2222" y="11139"/>
                    <a:pt x="2550" y="11196"/>
                    <a:pt x="2882" y="11200"/>
                  </a:cubicBezTo>
                  <a:cubicBezTo>
                    <a:pt x="3207" y="11200"/>
                    <a:pt x="3532" y="11156"/>
                    <a:pt x="3847" y="11071"/>
                  </a:cubicBezTo>
                  <a:cubicBezTo>
                    <a:pt x="4466" y="10904"/>
                    <a:pt x="5027" y="10600"/>
                    <a:pt x="5521" y="10238"/>
                  </a:cubicBezTo>
                  <a:cubicBezTo>
                    <a:pt x="6005" y="9871"/>
                    <a:pt x="6451" y="9457"/>
                    <a:pt x="6849" y="9000"/>
                  </a:cubicBezTo>
                  <a:cubicBezTo>
                    <a:pt x="7238" y="8550"/>
                    <a:pt x="7596" y="8073"/>
                    <a:pt x="7919" y="7572"/>
                  </a:cubicBezTo>
                  <a:cubicBezTo>
                    <a:pt x="8561" y="6585"/>
                    <a:pt x="9086" y="5548"/>
                    <a:pt x="9653" y="4561"/>
                  </a:cubicBezTo>
                  <a:cubicBezTo>
                    <a:pt x="9939" y="4066"/>
                    <a:pt x="10233" y="3581"/>
                    <a:pt x="10550" y="3108"/>
                  </a:cubicBezTo>
                  <a:cubicBezTo>
                    <a:pt x="10708" y="2871"/>
                    <a:pt x="10871" y="2640"/>
                    <a:pt x="11040" y="2411"/>
                  </a:cubicBezTo>
                  <a:cubicBezTo>
                    <a:pt x="11203" y="2183"/>
                    <a:pt x="11381" y="1967"/>
                    <a:pt x="11572" y="1763"/>
                  </a:cubicBezTo>
                  <a:cubicBezTo>
                    <a:pt x="11948" y="1350"/>
                    <a:pt x="12394" y="1003"/>
                    <a:pt x="12877" y="706"/>
                  </a:cubicBezTo>
                  <a:cubicBezTo>
                    <a:pt x="13119" y="556"/>
                    <a:pt x="13372" y="425"/>
                    <a:pt x="13633" y="310"/>
                  </a:cubicBezTo>
                  <a:cubicBezTo>
                    <a:pt x="13895" y="192"/>
                    <a:pt x="14165" y="88"/>
                    <a:pt x="14440" y="0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6"/>
            <p:cNvSpPr/>
            <p:nvPr/>
          </p:nvSpPr>
          <p:spPr>
            <a:xfrm>
              <a:off x="1689950" y="3275275"/>
              <a:ext cx="244475" cy="198600"/>
            </a:xfrm>
            <a:custGeom>
              <a:avLst/>
              <a:gdLst/>
              <a:ahLst/>
              <a:cxnLst/>
              <a:rect l="l" t="t" r="r" b="b"/>
              <a:pathLst>
                <a:path w="9779" h="7944" extrusionOk="0">
                  <a:moveTo>
                    <a:pt x="8937" y="0"/>
                  </a:moveTo>
                  <a:cubicBezTo>
                    <a:pt x="9135" y="207"/>
                    <a:pt x="9322" y="425"/>
                    <a:pt x="9460" y="666"/>
                  </a:cubicBezTo>
                  <a:cubicBezTo>
                    <a:pt x="9590" y="908"/>
                    <a:pt x="9667" y="1183"/>
                    <a:pt x="9605" y="1442"/>
                  </a:cubicBezTo>
                  <a:cubicBezTo>
                    <a:pt x="9561" y="1706"/>
                    <a:pt x="9394" y="1928"/>
                    <a:pt x="9225" y="2145"/>
                  </a:cubicBezTo>
                  <a:cubicBezTo>
                    <a:pt x="9047" y="2359"/>
                    <a:pt x="8851" y="2554"/>
                    <a:pt x="8638" y="2730"/>
                  </a:cubicBezTo>
                  <a:cubicBezTo>
                    <a:pt x="8196" y="3073"/>
                    <a:pt x="7720" y="3370"/>
                    <a:pt x="7216" y="3611"/>
                  </a:cubicBezTo>
                  <a:cubicBezTo>
                    <a:pt x="6715" y="3866"/>
                    <a:pt x="6194" y="4088"/>
                    <a:pt x="5671" y="4312"/>
                  </a:cubicBezTo>
                  <a:lnTo>
                    <a:pt x="4889" y="4653"/>
                  </a:lnTo>
                  <a:lnTo>
                    <a:pt x="4104" y="4991"/>
                  </a:lnTo>
                  <a:cubicBezTo>
                    <a:pt x="3583" y="5224"/>
                    <a:pt x="3060" y="5457"/>
                    <a:pt x="2553" y="5728"/>
                  </a:cubicBezTo>
                  <a:cubicBezTo>
                    <a:pt x="2043" y="5991"/>
                    <a:pt x="1553" y="6293"/>
                    <a:pt x="1087" y="6631"/>
                  </a:cubicBezTo>
                  <a:cubicBezTo>
                    <a:pt x="856" y="6802"/>
                    <a:pt x="634" y="6989"/>
                    <a:pt x="443" y="7207"/>
                  </a:cubicBezTo>
                  <a:cubicBezTo>
                    <a:pt x="346" y="7315"/>
                    <a:pt x="260" y="7431"/>
                    <a:pt x="183" y="7554"/>
                  </a:cubicBezTo>
                  <a:cubicBezTo>
                    <a:pt x="109" y="7677"/>
                    <a:pt x="47" y="7807"/>
                    <a:pt x="1" y="7943"/>
                  </a:cubicBezTo>
                  <a:cubicBezTo>
                    <a:pt x="126" y="7690"/>
                    <a:pt x="300" y="7462"/>
                    <a:pt x="509" y="7273"/>
                  </a:cubicBezTo>
                  <a:cubicBezTo>
                    <a:pt x="715" y="7082"/>
                    <a:pt x="939" y="6912"/>
                    <a:pt x="1179" y="6765"/>
                  </a:cubicBezTo>
                  <a:cubicBezTo>
                    <a:pt x="1298" y="6690"/>
                    <a:pt x="1419" y="6613"/>
                    <a:pt x="1542" y="6545"/>
                  </a:cubicBezTo>
                  <a:cubicBezTo>
                    <a:pt x="1665" y="6477"/>
                    <a:pt x="1788" y="6405"/>
                    <a:pt x="1913" y="6341"/>
                  </a:cubicBezTo>
                  <a:cubicBezTo>
                    <a:pt x="2161" y="6207"/>
                    <a:pt x="2414" y="6079"/>
                    <a:pt x="2669" y="5961"/>
                  </a:cubicBezTo>
                  <a:cubicBezTo>
                    <a:pt x="3183" y="5721"/>
                    <a:pt x="3704" y="5499"/>
                    <a:pt x="4229" y="5282"/>
                  </a:cubicBezTo>
                  <a:cubicBezTo>
                    <a:pt x="4753" y="5066"/>
                    <a:pt x="5282" y="4846"/>
                    <a:pt x="5803" y="4618"/>
                  </a:cubicBezTo>
                  <a:cubicBezTo>
                    <a:pt x="6324" y="4389"/>
                    <a:pt x="6854" y="4163"/>
                    <a:pt x="7361" y="3893"/>
                  </a:cubicBezTo>
                  <a:cubicBezTo>
                    <a:pt x="7871" y="3622"/>
                    <a:pt x="8366" y="3312"/>
                    <a:pt x="8805" y="2926"/>
                  </a:cubicBezTo>
                  <a:cubicBezTo>
                    <a:pt x="8911" y="2824"/>
                    <a:pt x="9023" y="2730"/>
                    <a:pt x="9117" y="2618"/>
                  </a:cubicBezTo>
                  <a:cubicBezTo>
                    <a:pt x="9168" y="2563"/>
                    <a:pt x="9218" y="2510"/>
                    <a:pt x="9265" y="2453"/>
                  </a:cubicBezTo>
                  <a:lnTo>
                    <a:pt x="9399" y="2277"/>
                  </a:lnTo>
                  <a:cubicBezTo>
                    <a:pt x="9445" y="2220"/>
                    <a:pt x="9480" y="2154"/>
                    <a:pt x="9520" y="2093"/>
                  </a:cubicBezTo>
                  <a:lnTo>
                    <a:pt x="9579" y="2000"/>
                  </a:lnTo>
                  <a:cubicBezTo>
                    <a:pt x="9599" y="1970"/>
                    <a:pt x="9614" y="1934"/>
                    <a:pt x="9632" y="1901"/>
                  </a:cubicBezTo>
                  <a:cubicBezTo>
                    <a:pt x="9665" y="1833"/>
                    <a:pt x="9695" y="1763"/>
                    <a:pt x="9719" y="1690"/>
                  </a:cubicBezTo>
                  <a:cubicBezTo>
                    <a:pt x="9730" y="1655"/>
                    <a:pt x="9737" y="1618"/>
                    <a:pt x="9748" y="1581"/>
                  </a:cubicBezTo>
                  <a:cubicBezTo>
                    <a:pt x="9752" y="1563"/>
                    <a:pt x="9757" y="1545"/>
                    <a:pt x="9761" y="1526"/>
                  </a:cubicBezTo>
                  <a:lnTo>
                    <a:pt x="9768" y="1468"/>
                  </a:lnTo>
                  <a:cubicBezTo>
                    <a:pt x="9777" y="1392"/>
                    <a:pt x="9779" y="1317"/>
                    <a:pt x="9772" y="1240"/>
                  </a:cubicBezTo>
                  <a:lnTo>
                    <a:pt x="9757" y="1128"/>
                  </a:lnTo>
                  <a:cubicBezTo>
                    <a:pt x="9750" y="1090"/>
                    <a:pt x="9739" y="1053"/>
                    <a:pt x="9728" y="1018"/>
                  </a:cubicBezTo>
                  <a:cubicBezTo>
                    <a:pt x="9687" y="875"/>
                    <a:pt x="9621" y="741"/>
                    <a:pt x="9537" y="618"/>
                  </a:cubicBezTo>
                  <a:cubicBezTo>
                    <a:pt x="9454" y="499"/>
                    <a:pt x="9359" y="389"/>
                    <a:pt x="9258" y="286"/>
                  </a:cubicBezTo>
                  <a:cubicBezTo>
                    <a:pt x="9155" y="185"/>
                    <a:pt x="9047" y="90"/>
                    <a:pt x="8937" y="0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6"/>
            <p:cNvSpPr/>
            <p:nvPr/>
          </p:nvSpPr>
          <p:spPr>
            <a:xfrm>
              <a:off x="1551125" y="2699800"/>
              <a:ext cx="865550" cy="661825"/>
            </a:xfrm>
            <a:custGeom>
              <a:avLst/>
              <a:gdLst/>
              <a:ahLst/>
              <a:cxnLst/>
              <a:rect l="l" t="t" r="r" b="b"/>
              <a:pathLst>
                <a:path w="34622" h="26473" extrusionOk="0">
                  <a:moveTo>
                    <a:pt x="29657" y="1"/>
                  </a:moveTo>
                  <a:cubicBezTo>
                    <a:pt x="29643" y="1"/>
                    <a:pt x="29628" y="3"/>
                    <a:pt x="29613" y="7"/>
                  </a:cubicBezTo>
                  <a:lnTo>
                    <a:pt x="141" y="7611"/>
                  </a:lnTo>
                  <a:cubicBezTo>
                    <a:pt x="53" y="7635"/>
                    <a:pt x="0" y="7725"/>
                    <a:pt x="22" y="7813"/>
                  </a:cubicBezTo>
                  <a:lnTo>
                    <a:pt x="4805" y="26347"/>
                  </a:lnTo>
                  <a:cubicBezTo>
                    <a:pt x="4825" y="26423"/>
                    <a:pt x="4893" y="26473"/>
                    <a:pt x="4966" y="26473"/>
                  </a:cubicBezTo>
                  <a:cubicBezTo>
                    <a:pt x="4980" y="26473"/>
                    <a:pt x="4993" y="26471"/>
                    <a:pt x="5007" y="26468"/>
                  </a:cubicBezTo>
                  <a:lnTo>
                    <a:pt x="34479" y="18861"/>
                  </a:lnTo>
                  <a:cubicBezTo>
                    <a:pt x="34569" y="18839"/>
                    <a:pt x="34622" y="18749"/>
                    <a:pt x="34600" y="18659"/>
                  </a:cubicBezTo>
                  <a:lnTo>
                    <a:pt x="29817" y="125"/>
                  </a:lnTo>
                  <a:cubicBezTo>
                    <a:pt x="29797" y="50"/>
                    <a:pt x="29731" y="1"/>
                    <a:pt x="29657" y="1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6"/>
            <p:cNvSpPr/>
            <p:nvPr/>
          </p:nvSpPr>
          <p:spPr>
            <a:xfrm>
              <a:off x="1609850" y="2754350"/>
              <a:ext cx="732825" cy="469850"/>
            </a:xfrm>
            <a:custGeom>
              <a:avLst/>
              <a:gdLst/>
              <a:ahLst/>
              <a:cxnLst/>
              <a:rect l="l" t="t" r="r" b="b"/>
              <a:pathLst>
                <a:path w="29313" h="18794" extrusionOk="0">
                  <a:moveTo>
                    <a:pt x="24989" y="0"/>
                  </a:moveTo>
                  <a:lnTo>
                    <a:pt x="12923" y="3165"/>
                  </a:lnTo>
                  <a:lnTo>
                    <a:pt x="836" y="6231"/>
                  </a:lnTo>
                  <a:lnTo>
                    <a:pt x="1" y="7789"/>
                  </a:lnTo>
                  <a:lnTo>
                    <a:pt x="2838" y="18793"/>
                  </a:lnTo>
                  <a:lnTo>
                    <a:pt x="16075" y="15378"/>
                  </a:lnTo>
                  <a:lnTo>
                    <a:pt x="29312" y="11963"/>
                  </a:lnTo>
                  <a:lnTo>
                    <a:pt x="26473" y="959"/>
                  </a:lnTo>
                  <a:lnTo>
                    <a:pt x="24989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46"/>
            <p:cNvSpPr/>
            <p:nvPr/>
          </p:nvSpPr>
          <p:spPr>
            <a:xfrm>
              <a:off x="1787000" y="3099225"/>
              <a:ext cx="508800" cy="232125"/>
            </a:xfrm>
            <a:custGeom>
              <a:avLst/>
              <a:gdLst/>
              <a:ahLst/>
              <a:cxnLst/>
              <a:rect l="l" t="t" r="r" b="b"/>
              <a:pathLst>
                <a:path w="20352" h="9285" extrusionOk="0">
                  <a:moveTo>
                    <a:pt x="18385" y="1"/>
                  </a:moveTo>
                  <a:lnTo>
                    <a:pt x="18332" y="14"/>
                  </a:lnTo>
                  <a:lnTo>
                    <a:pt x="16042" y="583"/>
                  </a:lnTo>
                  <a:lnTo>
                    <a:pt x="14897" y="867"/>
                  </a:lnTo>
                  <a:lnTo>
                    <a:pt x="13752" y="1157"/>
                  </a:lnTo>
                  <a:cubicBezTo>
                    <a:pt x="12226" y="1539"/>
                    <a:pt x="10703" y="1933"/>
                    <a:pt x="9180" y="2324"/>
                  </a:cubicBezTo>
                  <a:cubicBezTo>
                    <a:pt x="7657" y="2719"/>
                    <a:pt x="6134" y="3111"/>
                    <a:pt x="4613" y="3513"/>
                  </a:cubicBezTo>
                  <a:cubicBezTo>
                    <a:pt x="3092" y="3911"/>
                    <a:pt x="1574" y="4324"/>
                    <a:pt x="53" y="4730"/>
                  </a:cubicBezTo>
                  <a:lnTo>
                    <a:pt x="0" y="4743"/>
                  </a:lnTo>
                  <a:lnTo>
                    <a:pt x="2" y="4798"/>
                  </a:lnTo>
                  <a:lnTo>
                    <a:pt x="62" y="5919"/>
                  </a:lnTo>
                  <a:lnTo>
                    <a:pt x="128" y="7040"/>
                  </a:lnTo>
                  <a:lnTo>
                    <a:pt x="191" y="8163"/>
                  </a:lnTo>
                  <a:lnTo>
                    <a:pt x="262" y="9284"/>
                  </a:lnTo>
                  <a:lnTo>
                    <a:pt x="235" y="8161"/>
                  </a:lnTo>
                  <a:lnTo>
                    <a:pt x="205" y="7038"/>
                  </a:lnTo>
                  <a:lnTo>
                    <a:pt x="174" y="5915"/>
                  </a:lnTo>
                  <a:lnTo>
                    <a:pt x="138" y="4847"/>
                  </a:lnTo>
                  <a:lnTo>
                    <a:pt x="138" y="4847"/>
                  </a:lnTo>
                  <a:cubicBezTo>
                    <a:pt x="1648" y="4471"/>
                    <a:pt x="3158" y="4102"/>
                    <a:pt x="4666" y="3717"/>
                  </a:cubicBezTo>
                  <a:cubicBezTo>
                    <a:pt x="6191" y="3335"/>
                    <a:pt x="7714" y="2941"/>
                    <a:pt x="9237" y="2550"/>
                  </a:cubicBezTo>
                  <a:cubicBezTo>
                    <a:pt x="10758" y="2154"/>
                    <a:pt x="12284" y="1763"/>
                    <a:pt x="13804" y="1361"/>
                  </a:cubicBezTo>
                  <a:lnTo>
                    <a:pt x="14945" y="1060"/>
                  </a:lnTo>
                  <a:lnTo>
                    <a:pt x="16084" y="755"/>
                  </a:lnTo>
                  <a:lnTo>
                    <a:pt x="18313" y="160"/>
                  </a:lnTo>
                  <a:lnTo>
                    <a:pt x="18313" y="160"/>
                  </a:lnTo>
                  <a:lnTo>
                    <a:pt x="18800" y="1111"/>
                  </a:lnTo>
                  <a:lnTo>
                    <a:pt x="19316" y="2108"/>
                  </a:lnTo>
                  <a:lnTo>
                    <a:pt x="19831" y="3106"/>
                  </a:lnTo>
                  <a:lnTo>
                    <a:pt x="20352" y="4102"/>
                  </a:lnTo>
                  <a:lnTo>
                    <a:pt x="19870" y="3084"/>
                  </a:lnTo>
                  <a:lnTo>
                    <a:pt x="19385" y="2071"/>
                  </a:lnTo>
                  <a:lnTo>
                    <a:pt x="18899" y="1060"/>
                  </a:lnTo>
                  <a:lnTo>
                    <a:pt x="18409" y="49"/>
                  </a:lnTo>
                  <a:lnTo>
                    <a:pt x="18385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6"/>
            <p:cNvSpPr/>
            <p:nvPr/>
          </p:nvSpPr>
          <p:spPr>
            <a:xfrm>
              <a:off x="1908675" y="3228825"/>
              <a:ext cx="40100" cy="33250"/>
            </a:xfrm>
            <a:custGeom>
              <a:avLst/>
              <a:gdLst/>
              <a:ahLst/>
              <a:cxnLst/>
              <a:rect l="l" t="t" r="r" b="b"/>
              <a:pathLst>
                <a:path w="1604" h="1330" extrusionOk="0">
                  <a:moveTo>
                    <a:pt x="759" y="0"/>
                  </a:moveTo>
                  <a:cubicBezTo>
                    <a:pt x="355" y="0"/>
                    <a:pt x="0" y="382"/>
                    <a:pt x="116" y="832"/>
                  </a:cubicBezTo>
                  <a:cubicBezTo>
                    <a:pt x="194" y="1131"/>
                    <a:pt x="465" y="1330"/>
                    <a:pt x="760" y="1330"/>
                  </a:cubicBezTo>
                  <a:cubicBezTo>
                    <a:pt x="814" y="1330"/>
                    <a:pt x="870" y="1323"/>
                    <a:pt x="924" y="1309"/>
                  </a:cubicBezTo>
                  <a:cubicBezTo>
                    <a:pt x="1496" y="1159"/>
                    <a:pt x="1603" y="395"/>
                    <a:pt x="1096" y="94"/>
                  </a:cubicBezTo>
                  <a:cubicBezTo>
                    <a:pt x="986" y="29"/>
                    <a:pt x="871" y="0"/>
                    <a:pt x="759" y="0"/>
                  </a:cubicBez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6"/>
            <p:cNvSpPr/>
            <p:nvPr/>
          </p:nvSpPr>
          <p:spPr>
            <a:xfrm>
              <a:off x="2117950" y="3174800"/>
              <a:ext cx="36375" cy="33275"/>
            </a:xfrm>
            <a:custGeom>
              <a:avLst/>
              <a:gdLst/>
              <a:ahLst/>
              <a:cxnLst/>
              <a:rect l="l" t="t" r="r" b="b"/>
              <a:pathLst>
                <a:path w="1455" h="1331" extrusionOk="0">
                  <a:moveTo>
                    <a:pt x="760" y="1"/>
                  </a:moveTo>
                  <a:cubicBezTo>
                    <a:pt x="355" y="1"/>
                    <a:pt x="1" y="383"/>
                    <a:pt x="118" y="833"/>
                  </a:cubicBezTo>
                  <a:cubicBezTo>
                    <a:pt x="194" y="1132"/>
                    <a:pt x="465" y="1330"/>
                    <a:pt x="761" y="1330"/>
                  </a:cubicBezTo>
                  <a:cubicBezTo>
                    <a:pt x="815" y="1330"/>
                    <a:pt x="870" y="1323"/>
                    <a:pt x="925" y="1309"/>
                  </a:cubicBezTo>
                  <a:cubicBezTo>
                    <a:pt x="1184" y="1241"/>
                    <a:pt x="1380" y="1024"/>
                    <a:pt x="1417" y="758"/>
                  </a:cubicBezTo>
                  <a:cubicBezTo>
                    <a:pt x="1454" y="494"/>
                    <a:pt x="1327" y="230"/>
                    <a:pt x="1096" y="94"/>
                  </a:cubicBezTo>
                  <a:cubicBezTo>
                    <a:pt x="986" y="30"/>
                    <a:pt x="871" y="1"/>
                    <a:pt x="760" y="1"/>
                  </a:cubicBez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6"/>
            <p:cNvSpPr/>
            <p:nvPr/>
          </p:nvSpPr>
          <p:spPr>
            <a:xfrm>
              <a:off x="1838950" y="3256325"/>
              <a:ext cx="36300" cy="33250"/>
            </a:xfrm>
            <a:custGeom>
              <a:avLst/>
              <a:gdLst/>
              <a:ahLst/>
              <a:cxnLst/>
              <a:rect l="l" t="t" r="r" b="b"/>
              <a:pathLst>
                <a:path w="1452" h="1330" extrusionOk="0">
                  <a:moveTo>
                    <a:pt x="758" y="0"/>
                  </a:moveTo>
                  <a:cubicBezTo>
                    <a:pt x="354" y="0"/>
                    <a:pt x="0" y="383"/>
                    <a:pt x="116" y="831"/>
                  </a:cubicBezTo>
                  <a:cubicBezTo>
                    <a:pt x="193" y="1131"/>
                    <a:pt x="461" y="1329"/>
                    <a:pt x="757" y="1329"/>
                  </a:cubicBezTo>
                  <a:cubicBezTo>
                    <a:pt x="812" y="1329"/>
                    <a:pt x="868" y="1322"/>
                    <a:pt x="924" y="1308"/>
                  </a:cubicBezTo>
                  <a:cubicBezTo>
                    <a:pt x="1184" y="1242"/>
                    <a:pt x="1377" y="1024"/>
                    <a:pt x="1414" y="758"/>
                  </a:cubicBezTo>
                  <a:cubicBezTo>
                    <a:pt x="1452" y="492"/>
                    <a:pt x="1327" y="231"/>
                    <a:pt x="1096" y="95"/>
                  </a:cubicBezTo>
                  <a:cubicBezTo>
                    <a:pt x="985" y="29"/>
                    <a:pt x="870" y="0"/>
                    <a:pt x="758" y="0"/>
                  </a:cubicBez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6"/>
            <p:cNvSpPr/>
            <p:nvPr/>
          </p:nvSpPr>
          <p:spPr>
            <a:xfrm>
              <a:off x="2196100" y="3164175"/>
              <a:ext cx="36350" cy="33250"/>
            </a:xfrm>
            <a:custGeom>
              <a:avLst/>
              <a:gdLst/>
              <a:ahLst/>
              <a:cxnLst/>
              <a:rect l="l" t="t" r="r" b="b"/>
              <a:pathLst>
                <a:path w="1454" h="1330" extrusionOk="0">
                  <a:moveTo>
                    <a:pt x="759" y="1"/>
                  </a:moveTo>
                  <a:cubicBezTo>
                    <a:pt x="355" y="1"/>
                    <a:pt x="0" y="383"/>
                    <a:pt x="117" y="831"/>
                  </a:cubicBezTo>
                  <a:cubicBezTo>
                    <a:pt x="193" y="1131"/>
                    <a:pt x="462" y="1330"/>
                    <a:pt x="757" y="1330"/>
                  </a:cubicBezTo>
                  <a:cubicBezTo>
                    <a:pt x="812" y="1330"/>
                    <a:pt x="868" y="1323"/>
                    <a:pt x="924" y="1308"/>
                  </a:cubicBezTo>
                  <a:cubicBezTo>
                    <a:pt x="1183" y="1242"/>
                    <a:pt x="1379" y="1025"/>
                    <a:pt x="1416" y="759"/>
                  </a:cubicBezTo>
                  <a:cubicBezTo>
                    <a:pt x="1454" y="493"/>
                    <a:pt x="1326" y="231"/>
                    <a:pt x="1095" y="95"/>
                  </a:cubicBezTo>
                  <a:cubicBezTo>
                    <a:pt x="985" y="30"/>
                    <a:pt x="870" y="1"/>
                    <a:pt x="759" y="1"/>
                  </a:cubicBez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6"/>
            <p:cNvSpPr/>
            <p:nvPr/>
          </p:nvSpPr>
          <p:spPr>
            <a:xfrm>
              <a:off x="1625900" y="2839900"/>
              <a:ext cx="670625" cy="204900"/>
            </a:xfrm>
            <a:custGeom>
              <a:avLst/>
              <a:gdLst/>
              <a:ahLst/>
              <a:cxnLst/>
              <a:rect l="l" t="t" r="r" b="b"/>
              <a:pathLst>
                <a:path w="26825" h="8196" extrusionOk="0">
                  <a:moveTo>
                    <a:pt x="26473" y="0"/>
                  </a:moveTo>
                  <a:lnTo>
                    <a:pt x="0" y="6833"/>
                  </a:lnTo>
                  <a:lnTo>
                    <a:pt x="352" y="8196"/>
                  </a:lnTo>
                  <a:lnTo>
                    <a:pt x="26824" y="1365"/>
                  </a:lnTo>
                  <a:lnTo>
                    <a:pt x="26473" y="0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6"/>
            <p:cNvSpPr/>
            <p:nvPr/>
          </p:nvSpPr>
          <p:spPr>
            <a:xfrm>
              <a:off x="1634675" y="2874025"/>
              <a:ext cx="670625" cy="204900"/>
            </a:xfrm>
            <a:custGeom>
              <a:avLst/>
              <a:gdLst/>
              <a:ahLst/>
              <a:cxnLst/>
              <a:rect l="l" t="t" r="r" b="b"/>
              <a:pathLst>
                <a:path w="26825" h="8196" extrusionOk="0">
                  <a:moveTo>
                    <a:pt x="26473" y="0"/>
                  </a:moveTo>
                  <a:lnTo>
                    <a:pt x="1" y="6831"/>
                  </a:lnTo>
                  <a:lnTo>
                    <a:pt x="353" y="8196"/>
                  </a:lnTo>
                  <a:lnTo>
                    <a:pt x="26825" y="1363"/>
                  </a:lnTo>
                  <a:lnTo>
                    <a:pt x="26473" y="0"/>
                  </a:ln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6"/>
            <p:cNvSpPr/>
            <p:nvPr/>
          </p:nvSpPr>
          <p:spPr>
            <a:xfrm>
              <a:off x="1643475" y="2908075"/>
              <a:ext cx="670625" cy="204925"/>
            </a:xfrm>
            <a:custGeom>
              <a:avLst/>
              <a:gdLst/>
              <a:ahLst/>
              <a:cxnLst/>
              <a:rect l="l" t="t" r="r" b="b"/>
              <a:pathLst>
                <a:path w="26825" h="8197" extrusionOk="0">
                  <a:moveTo>
                    <a:pt x="26473" y="1"/>
                  </a:moveTo>
                  <a:lnTo>
                    <a:pt x="1" y="6834"/>
                  </a:lnTo>
                  <a:lnTo>
                    <a:pt x="352" y="8196"/>
                  </a:lnTo>
                  <a:lnTo>
                    <a:pt x="26824" y="1365"/>
                  </a:lnTo>
                  <a:lnTo>
                    <a:pt x="26473" y="1"/>
                  </a:lnTo>
                  <a:close/>
                </a:path>
              </a:pathLst>
            </a:custGeom>
            <a:solidFill>
              <a:srgbClr val="FFC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6"/>
            <p:cNvSpPr/>
            <p:nvPr/>
          </p:nvSpPr>
          <p:spPr>
            <a:xfrm>
              <a:off x="1652275" y="2942200"/>
              <a:ext cx="670625" cy="204900"/>
            </a:xfrm>
            <a:custGeom>
              <a:avLst/>
              <a:gdLst/>
              <a:ahLst/>
              <a:cxnLst/>
              <a:rect l="l" t="t" r="r" b="b"/>
              <a:pathLst>
                <a:path w="26825" h="8196" extrusionOk="0">
                  <a:moveTo>
                    <a:pt x="26472" y="0"/>
                  </a:moveTo>
                  <a:lnTo>
                    <a:pt x="0" y="6831"/>
                  </a:lnTo>
                  <a:lnTo>
                    <a:pt x="352" y="8196"/>
                  </a:lnTo>
                  <a:lnTo>
                    <a:pt x="26824" y="1363"/>
                  </a:lnTo>
                  <a:lnTo>
                    <a:pt x="26472" y="0"/>
                  </a:ln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6"/>
            <p:cNvSpPr/>
            <p:nvPr/>
          </p:nvSpPr>
          <p:spPr>
            <a:xfrm>
              <a:off x="1661050" y="2976275"/>
              <a:ext cx="670625" cy="204900"/>
            </a:xfrm>
            <a:custGeom>
              <a:avLst/>
              <a:gdLst/>
              <a:ahLst/>
              <a:cxnLst/>
              <a:rect l="l" t="t" r="r" b="b"/>
              <a:pathLst>
                <a:path w="26825" h="8196" extrusionOk="0">
                  <a:moveTo>
                    <a:pt x="26473" y="0"/>
                  </a:moveTo>
                  <a:lnTo>
                    <a:pt x="1" y="6833"/>
                  </a:lnTo>
                  <a:lnTo>
                    <a:pt x="353" y="8196"/>
                  </a:lnTo>
                  <a:lnTo>
                    <a:pt x="26825" y="1365"/>
                  </a:lnTo>
                  <a:lnTo>
                    <a:pt x="26473" y="0"/>
                  </a:lnTo>
                  <a:close/>
                </a:path>
              </a:pathLst>
            </a:custGeom>
            <a:solidFill>
              <a:srgbClr val="F2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6"/>
            <p:cNvSpPr/>
            <p:nvPr/>
          </p:nvSpPr>
          <p:spPr>
            <a:xfrm>
              <a:off x="1743250" y="2894675"/>
              <a:ext cx="471350" cy="232775"/>
            </a:xfrm>
            <a:custGeom>
              <a:avLst/>
              <a:gdLst/>
              <a:ahLst/>
              <a:cxnLst/>
              <a:rect l="l" t="t" r="r" b="b"/>
              <a:pathLst>
                <a:path w="18854" h="9311" extrusionOk="0">
                  <a:moveTo>
                    <a:pt x="17566" y="0"/>
                  </a:moveTo>
                  <a:cubicBezTo>
                    <a:pt x="17559" y="0"/>
                    <a:pt x="17552" y="1"/>
                    <a:pt x="17546" y="3"/>
                  </a:cubicBezTo>
                  <a:lnTo>
                    <a:pt x="71" y="4512"/>
                  </a:lnTo>
                  <a:cubicBezTo>
                    <a:pt x="27" y="4523"/>
                    <a:pt x="1" y="4570"/>
                    <a:pt x="12" y="4614"/>
                  </a:cubicBezTo>
                  <a:lnTo>
                    <a:pt x="1207" y="9249"/>
                  </a:lnTo>
                  <a:cubicBezTo>
                    <a:pt x="1217" y="9286"/>
                    <a:pt x="1251" y="9310"/>
                    <a:pt x="1288" y="9310"/>
                  </a:cubicBezTo>
                  <a:cubicBezTo>
                    <a:pt x="1295" y="9310"/>
                    <a:pt x="1302" y="9310"/>
                    <a:pt x="1308" y="9308"/>
                  </a:cubicBezTo>
                  <a:lnTo>
                    <a:pt x="18783" y="4798"/>
                  </a:lnTo>
                  <a:cubicBezTo>
                    <a:pt x="18827" y="4787"/>
                    <a:pt x="18853" y="4743"/>
                    <a:pt x="18842" y="4697"/>
                  </a:cubicBezTo>
                  <a:lnTo>
                    <a:pt x="17647" y="64"/>
                  </a:lnTo>
                  <a:cubicBezTo>
                    <a:pt x="17637" y="25"/>
                    <a:pt x="17603" y="0"/>
                    <a:pt x="17566" y="0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6"/>
            <p:cNvSpPr/>
            <p:nvPr/>
          </p:nvSpPr>
          <p:spPr>
            <a:xfrm>
              <a:off x="1891500" y="2963325"/>
              <a:ext cx="174800" cy="95475"/>
            </a:xfrm>
            <a:custGeom>
              <a:avLst/>
              <a:gdLst/>
              <a:ahLst/>
              <a:cxnLst/>
              <a:rect l="l" t="t" r="r" b="b"/>
              <a:pathLst>
                <a:path w="6992" h="3819" extrusionOk="0">
                  <a:moveTo>
                    <a:pt x="6410" y="1"/>
                  </a:moveTo>
                  <a:cubicBezTo>
                    <a:pt x="6408" y="1"/>
                    <a:pt x="6405" y="1"/>
                    <a:pt x="6402" y="2"/>
                  </a:cubicBezTo>
                  <a:lnTo>
                    <a:pt x="29" y="1646"/>
                  </a:lnTo>
                  <a:cubicBezTo>
                    <a:pt x="11" y="1652"/>
                    <a:pt x="0" y="1670"/>
                    <a:pt x="5" y="1687"/>
                  </a:cubicBezTo>
                  <a:lnTo>
                    <a:pt x="550" y="3793"/>
                  </a:lnTo>
                  <a:cubicBezTo>
                    <a:pt x="553" y="3809"/>
                    <a:pt x="565" y="3819"/>
                    <a:pt x="579" y="3819"/>
                  </a:cubicBezTo>
                  <a:cubicBezTo>
                    <a:pt x="582" y="3819"/>
                    <a:pt x="586" y="3818"/>
                    <a:pt x="589" y="3817"/>
                  </a:cubicBezTo>
                  <a:lnTo>
                    <a:pt x="6963" y="2173"/>
                  </a:lnTo>
                  <a:cubicBezTo>
                    <a:pt x="6981" y="2169"/>
                    <a:pt x="6991" y="2151"/>
                    <a:pt x="6987" y="2131"/>
                  </a:cubicBezTo>
                  <a:lnTo>
                    <a:pt x="6444" y="26"/>
                  </a:lnTo>
                  <a:cubicBezTo>
                    <a:pt x="6441" y="11"/>
                    <a:pt x="6426" y="1"/>
                    <a:pt x="6410" y="1"/>
                  </a:cubicBezTo>
                  <a:close/>
                </a:path>
              </a:pathLst>
            </a:custGeom>
            <a:solidFill>
              <a:srgbClr val="F57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6"/>
            <p:cNvSpPr/>
            <p:nvPr/>
          </p:nvSpPr>
          <p:spPr>
            <a:xfrm>
              <a:off x="1773975" y="3008875"/>
              <a:ext cx="94350" cy="85975"/>
            </a:xfrm>
            <a:custGeom>
              <a:avLst/>
              <a:gdLst/>
              <a:ahLst/>
              <a:cxnLst/>
              <a:rect l="l" t="t" r="r" b="b"/>
              <a:pathLst>
                <a:path w="3774" h="3439" extrusionOk="0">
                  <a:moveTo>
                    <a:pt x="1887" y="0"/>
                  </a:moveTo>
                  <a:cubicBezTo>
                    <a:pt x="1447" y="0"/>
                    <a:pt x="1007" y="169"/>
                    <a:pt x="671" y="505"/>
                  </a:cubicBezTo>
                  <a:cubicBezTo>
                    <a:pt x="0" y="1175"/>
                    <a:pt x="0" y="2263"/>
                    <a:pt x="671" y="2936"/>
                  </a:cubicBezTo>
                  <a:cubicBezTo>
                    <a:pt x="1007" y="3271"/>
                    <a:pt x="1447" y="3438"/>
                    <a:pt x="1887" y="3438"/>
                  </a:cubicBezTo>
                  <a:cubicBezTo>
                    <a:pt x="2327" y="3438"/>
                    <a:pt x="2767" y="3271"/>
                    <a:pt x="3104" y="2936"/>
                  </a:cubicBezTo>
                  <a:cubicBezTo>
                    <a:pt x="3774" y="2263"/>
                    <a:pt x="3774" y="1175"/>
                    <a:pt x="3104" y="505"/>
                  </a:cubicBezTo>
                  <a:cubicBezTo>
                    <a:pt x="2767" y="169"/>
                    <a:pt x="2327" y="0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6"/>
            <p:cNvSpPr/>
            <p:nvPr/>
          </p:nvSpPr>
          <p:spPr>
            <a:xfrm>
              <a:off x="2087600" y="2927500"/>
              <a:ext cx="97700" cy="86000"/>
            </a:xfrm>
            <a:custGeom>
              <a:avLst/>
              <a:gdLst/>
              <a:ahLst/>
              <a:cxnLst/>
              <a:rect l="l" t="t" r="r" b="b"/>
              <a:pathLst>
                <a:path w="3908" h="3440" extrusionOk="0">
                  <a:moveTo>
                    <a:pt x="1956" y="0"/>
                  </a:moveTo>
                  <a:cubicBezTo>
                    <a:pt x="1288" y="0"/>
                    <a:pt x="653" y="391"/>
                    <a:pt x="374" y="1046"/>
                  </a:cubicBezTo>
                  <a:cubicBezTo>
                    <a:pt x="0" y="1918"/>
                    <a:pt x="407" y="2927"/>
                    <a:pt x="1279" y="3301"/>
                  </a:cubicBezTo>
                  <a:cubicBezTo>
                    <a:pt x="1499" y="3395"/>
                    <a:pt x="1728" y="3439"/>
                    <a:pt x="1954" y="3439"/>
                  </a:cubicBezTo>
                  <a:cubicBezTo>
                    <a:pt x="2621" y="3439"/>
                    <a:pt x="3257" y="3047"/>
                    <a:pt x="3536" y="2395"/>
                  </a:cubicBezTo>
                  <a:cubicBezTo>
                    <a:pt x="3908" y="1523"/>
                    <a:pt x="3503" y="512"/>
                    <a:pt x="2629" y="138"/>
                  </a:cubicBezTo>
                  <a:cubicBezTo>
                    <a:pt x="2409" y="44"/>
                    <a:pt x="2181" y="0"/>
                    <a:pt x="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6"/>
            <p:cNvSpPr/>
            <p:nvPr/>
          </p:nvSpPr>
          <p:spPr>
            <a:xfrm>
              <a:off x="1773650" y="3005000"/>
              <a:ext cx="97975" cy="93750"/>
            </a:xfrm>
            <a:custGeom>
              <a:avLst/>
              <a:gdLst/>
              <a:ahLst/>
              <a:cxnLst/>
              <a:rect l="l" t="t" r="r" b="b"/>
              <a:pathLst>
                <a:path w="3919" h="3750" extrusionOk="0">
                  <a:moveTo>
                    <a:pt x="1896" y="312"/>
                  </a:moveTo>
                  <a:cubicBezTo>
                    <a:pt x="1925" y="312"/>
                    <a:pt x="1954" y="313"/>
                    <a:pt x="1983" y="315"/>
                  </a:cubicBezTo>
                  <a:cubicBezTo>
                    <a:pt x="2664" y="348"/>
                    <a:pt x="3244" y="822"/>
                    <a:pt x="3413" y="1484"/>
                  </a:cubicBezTo>
                  <a:cubicBezTo>
                    <a:pt x="3583" y="2139"/>
                    <a:pt x="3312" y="2827"/>
                    <a:pt x="2743" y="3192"/>
                  </a:cubicBezTo>
                  <a:cubicBezTo>
                    <a:pt x="2486" y="3357"/>
                    <a:pt x="2193" y="3438"/>
                    <a:pt x="1901" y="3438"/>
                  </a:cubicBezTo>
                  <a:cubicBezTo>
                    <a:pt x="1548" y="3438"/>
                    <a:pt x="1197" y="3319"/>
                    <a:pt x="910" y="3084"/>
                  </a:cubicBezTo>
                  <a:cubicBezTo>
                    <a:pt x="387" y="2658"/>
                    <a:pt x="198" y="1941"/>
                    <a:pt x="442" y="1310"/>
                  </a:cubicBezTo>
                  <a:cubicBezTo>
                    <a:pt x="675" y="709"/>
                    <a:pt x="1253" y="312"/>
                    <a:pt x="1896" y="312"/>
                  </a:cubicBezTo>
                  <a:close/>
                  <a:moveTo>
                    <a:pt x="1898" y="0"/>
                  </a:moveTo>
                  <a:cubicBezTo>
                    <a:pt x="1836" y="0"/>
                    <a:pt x="1773" y="3"/>
                    <a:pt x="1710" y="9"/>
                  </a:cubicBezTo>
                  <a:cubicBezTo>
                    <a:pt x="736" y="108"/>
                    <a:pt x="0" y="941"/>
                    <a:pt x="24" y="1921"/>
                  </a:cubicBezTo>
                  <a:cubicBezTo>
                    <a:pt x="49" y="2902"/>
                    <a:pt x="822" y="3697"/>
                    <a:pt x="1802" y="3748"/>
                  </a:cubicBezTo>
                  <a:cubicBezTo>
                    <a:pt x="1834" y="3749"/>
                    <a:pt x="1865" y="3750"/>
                    <a:pt x="1897" y="3750"/>
                  </a:cubicBezTo>
                  <a:cubicBezTo>
                    <a:pt x="2056" y="3750"/>
                    <a:pt x="2215" y="3731"/>
                    <a:pt x="2369" y="3691"/>
                  </a:cubicBezTo>
                  <a:cubicBezTo>
                    <a:pt x="3319" y="3444"/>
                    <a:pt x="3919" y="2510"/>
                    <a:pt x="3745" y="1546"/>
                  </a:cubicBezTo>
                  <a:cubicBezTo>
                    <a:pt x="3585" y="643"/>
                    <a:pt x="2797" y="0"/>
                    <a:pt x="1898" y="0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46"/>
            <p:cNvSpPr/>
            <p:nvPr/>
          </p:nvSpPr>
          <p:spPr>
            <a:xfrm>
              <a:off x="1805725" y="3009000"/>
              <a:ext cx="12775" cy="15375"/>
            </a:xfrm>
            <a:custGeom>
              <a:avLst/>
              <a:gdLst/>
              <a:ahLst/>
              <a:cxnLst/>
              <a:rect l="l" t="t" r="r" b="b"/>
              <a:pathLst>
                <a:path w="511" h="615" extrusionOk="0">
                  <a:moveTo>
                    <a:pt x="379" y="1"/>
                  </a:moveTo>
                  <a:lnTo>
                    <a:pt x="1" y="98"/>
                  </a:lnTo>
                  <a:lnTo>
                    <a:pt x="135" y="614"/>
                  </a:lnTo>
                  <a:lnTo>
                    <a:pt x="511" y="515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46"/>
            <p:cNvSpPr/>
            <p:nvPr/>
          </p:nvSpPr>
          <p:spPr>
            <a:xfrm>
              <a:off x="1823750" y="3079450"/>
              <a:ext cx="12775" cy="15400"/>
            </a:xfrm>
            <a:custGeom>
              <a:avLst/>
              <a:gdLst/>
              <a:ahLst/>
              <a:cxnLst/>
              <a:rect l="l" t="t" r="r" b="b"/>
              <a:pathLst>
                <a:path w="511" h="616" extrusionOk="0">
                  <a:moveTo>
                    <a:pt x="376" y="0"/>
                  </a:moveTo>
                  <a:lnTo>
                    <a:pt x="1" y="99"/>
                  </a:lnTo>
                  <a:lnTo>
                    <a:pt x="132" y="616"/>
                  </a:lnTo>
                  <a:lnTo>
                    <a:pt x="510" y="517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6"/>
            <p:cNvSpPr/>
            <p:nvPr/>
          </p:nvSpPr>
          <p:spPr>
            <a:xfrm>
              <a:off x="1778375" y="3035450"/>
              <a:ext cx="15450" cy="12975"/>
            </a:xfrm>
            <a:custGeom>
              <a:avLst/>
              <a:gdLst/>
              <a:ahLst/>
              <a:cxnLst/>
              <a:rect l="l" t="t" r="r" b="b"/>
              <a:pathLst>
                <a:path w="618" h="519" extrusionOk="0">
                  <a:moveTo>
                    <a:pt x="103" y="0"/>
                  </a:moveTo>
                  <a:lnTo>
                    <a:pt x="0" y="376"/>
                  </a:lnTo>
                  <a:lnTo>
                    <a:pt x="514" y="519"/>
                  </a:lnTo>
                  <a:lnTo>
                    <a:pt x="618" y="14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6"/>
            <p:cNvSpPr/>
            <p:nvPr/>
          </p:nvSpPr>
          <p:spPr>
            <a:xfrm>
              <a:off x="1848375" y="3055000"/>
              <a:ext cx="15450" cy="13000"/>
            </a:xfrm>
            <a:custGeom>
              <a:avLst/>
              <a:gdLst/>
              <a:ahLst/>
              <a:cxnLst/>
              <a:rect l="l" t="t" r="r" b="b"/>
              <a:pathLst>
                <a:path w="618" h="520" extrusionOk="0">
                  <a:moveTo>
                    <a:pt x="103" y="0"/>
                  </a:moveTo>
                  <a:lnTo>
                    <a:pt x="0" y="376"/>
                  </a:lnTo>
                  <a:lnTo>
                    <a:pt x="514" y="519"/>
                  </a:lnTo>
                  <a:lnTo>
                    <a:pt x="618" y="14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6"/>
            <p:cNvSpPr/>
            <p:nvPr/>
          </p:nvSpPr>
          <p:spPr>
            <a:xfrm>
              <a:off x="1787050" y="3069275"/>
              <a:ext cx="16350" cy="16300"/>
            </a:xfrm>
            <a:custGeom>
              <a:avLst/>
              <a:gdLst/>
              <a:ahLst/>
              <a:cxnLst/>
              <a:rect l="l" t="t" r="r" b="b"/>
              <a:pathLst>
                <a:path w="654" h="652" extrusionOk="0">
                  <a:moveTo>
                    <a:pt x="381" y="1"/>
                  </a:moveTo>
                  <a:lnTo>
                    <a:pt x="0" y="372"/>
                  </a:lnTo>
                  <a:lnTo>
                    <a:pt x="273" y="651"/>
                  </a:lnTo>
                  <a:lnTo>
                    <a:pt x="653" y="27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6"/>
            <p:cNvSpPr/>
            <p:nvPr/>
          </p:nvSpPr>
          <p:spPr>
            <a:xfrm>
              <a:off x="1838850" y="3018400"/>
              <a:ext cx="16350" cy="16300"/>
            </a:xfrm>
            <a:custGeom>
              <a:avLst/>
              <a:gdLst/>
              <a:ahLst/>
              <a:cxnLst/>
              <a:rect l="l" t="t" r="r" b="b"/>
              <a:pathLst>
                <a:path w="654" h="652" extrusionOk="0">
                  <a:moveTo>
                    <a:pt x="381" y="1"/>
                  </a:moveTo>
                  <a:lnTo>
                    <a:pt x="1" y="374"/>
                  </a:lnTo>
                  <a:lnTo>
                    <a:pt x="273" y="651"/>
                  </a:lnTo>
                  <a:lnTo>
                    <a:pt x="654" y="27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46"/>
            <p:cNvSpPr/>
            <p:nvPr/>
          </p:nvSpPr>
          <p:spPr>
            <a:xfrm>
              <a:off x="2088750" y="2923375"/>
              <a:ext cx="98250" cy="94075"/>
            </a:xfrm>
            <a:custGeom>
              <a:avLst/>
              <a:gdLst/>
              <a:ahLst/>
              <a:cxnLst/>
              <a:rect l="l" t="t" r="r" b="b"/>
              <a:pathLst>
                <a:path w="3930" h="3763" extrusionOk="0">
                  <a:moveTo>
                    <a:pt x="1910" y="323"/>
                  </a:moveTo>
                  <a:cubicBezTo>
                    <a:pt x="1937" y="323"/>
                    <a:pt x="1966" y="323"/>
                    <a:pt x="1994" y="325"/>
                  </a:cubicBezTo>
                  <a:cubicBezTo>
                    <a:pt x="2581" y="358"/>
                    <a:pt x="3099" y="716"/>
                    <a:pt x="3337" y="1255"/>
                  </a:cubicBezTo>
                  <a:cubicBezTo>
                    <a:pt x="3574" y="1793"/>
                    <a:pt x="3488" y="2419"/>
                    <a:pt x="3117" y="2874"/>
                  </a:cubicBezTo>
                  <a:cubicBezTo>
                    <a:pt x="2815" y="3241"/>
                    <a:pt x="2370" y="3447"/>
                    <a:pt x="1906" y="3447"/>
                  </a:cubicBezTo>
                  <a:cubicBezTo>
                    <a:pt x="1795" y="3447"/>
                    <a:pt x="1683" y="3435"/>
                    <a:pt x="1572" y="3411"/>
                  </a:cubicBezTo>
                  <a:cubicBezTo>
                    <a:pt x="998" y="3285"/>
                    <a:pt x="543" y="2846"/>
                    <a:pt x="396" y="2277"/>
                  </a:cubicBezTo>
                  <a:cubicBezTo>
                    <a:pt x="141" y="1282"/>
                    <a:pt x="897" y="323"/>
                    <a:pt x="1910" y="323"/>
                  </a:cubicBezTo>
                  <a:close/>
                  <a:moveTo>
                    <a:pt x="1906" y="1"/>
                  </a:moveTo>
                  <a:cubicBezTo>
                    <a:pt x="1843" y="1"/>
                    <a:pt x="1779" y="4"/>
                    <a:pt x="1715" y="11"/>
                  </a:cubicBezTo>
                  <a:cubicBezTo>
                    <a:pt x="737" y="110"/>
                    <a:pt x="0" y="945"/>
                    <a:pt x="25" y="1927"/>
                  </a:cubicBezTo>
                  <a:cubicBezTo>
                    <a:pt x="49" y="2909"/>
                    <a:pt x="827" y="3707"/>
                    <a:pt x="1807" y="3760"/>
                  </a:cubicBezTo>
                  <a:cubicBezTo>
                    <a:pt x="1837" y="3761"/>
                    <a:pt x="1866" y="3762"/>
                    <a:pt x="1896" y="3762"/>
                  </a:cubicBezTo>
                  <a:cubicBezTo>
                    <a:pt x="2059" y="3762"/>
                    <a:pt x="2220" y="3742"/>
                    <a:pt x="2378" y="3701"/>
                  </a:cubicBezTo>
                  <a:cubicBezTo>
                    <a:pt x="3330" y="3455"/>
                    <a:pt x="3930" y="2516"/>
                    <a:pt x="3756" y="1549"/>
                  </a:cubicBezTo>
                  <a:cubicBezTo>
                    <a:pt x="3594" y="645"/>
                    <a:pt x="2808" y="1"/>
                    <a:pt x="1906" y="1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46"/>
            <p:cNvSpPr/>
            <p:nvPr/>
          </p:nvSpPr>
          <p:spPr>
            <a:xfrm>
              <a:off x="2121050" y="2927575"/>
              <a:ext cx="12825" cy="15375"/>
            </a:xfrm>
            <a:custGeom>
              <a:avLst/>
              <a:gdLst/>
              <a:ahLst/>
              <a:cxnLst/>
              <a:rect l="l" t="t" r="r" b="b"/>
              <a:pathLst>
                <a:path w="513" h="615" extrusionOk="0">
                  <a:moveTo>
                    <a:pt x="379" y="1"/>
                  </a:moveTo>
                  <a:lnTo>
                    <a:pt x="1" y="98"/>
                  </a:lnTo>
                  <a:lnTo>
                    <a:pt x="135" y="614"/>
                  </a:lnTo>
                  <a:lnTo>
                    <a:pt x="513" y="51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46"/>
            <p:cNvSpPr/>
            <p:nvPr/>
          </p:nvSpPr>
          <p:spPr>
            <a:xfrm>
              <a:off x="2139250" y="2997900"/>
              <a:ext cx="12775" cy="15375"/>
            </a:xfrm>
            <a:custGeom>
              <a:avLst/>
              <a:gdLst/>
              <a:ahLst/>
              <a:cxnLst/>
              <a:rect l="l" t="t" r="r" b="b"/>
              <a:pathLst>
                <a:path w="511" h="615" extrusionOk="0">
                  <a:moveTo>
                    <a:pt x="376" y="1"/>
                  </a:moveTo>
                  <a:lnTo>
                    <a:pt x="0" y="98"/>
                  </a:lnTo>
                  <a:lnTo>
                    <a:pt x="132" y="614"/>
                  </a:lnTo>
                  <a:lnTo>
                    <a:pt x="510" y="515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46"/>
            <p:cNvSpPr/>
            <p:nvPr/>
          </p:nvSpPr>
          <p:spPr>
            <a:xfrm>
              <a:off x="2093750" y="2954225"/>
              <a:ext cx="15450" cy="13000"/>
            </a:xfrm>
            <a:custGeom>
              <a:avLst/>
              <a:gdLst/>
              <a:ahLst/>
              <a:cxnLst/>
              <a:rect l="l" t="t" r="r" b="b"/>
              <a:pathLst>
                <a:path w="618" h="520" extrusionOk="0">
                  <a:moveTo>
                    <a:pt x="104" y="1"/>
                  </a:moveTo>
                  <a:lnTo>
                    <a:pt x="0" y="377"/>
                  </a:lnTo>
                  <a:lnTo>
                    <a:pt x="512" y="519"/>
                  </a:lnTo>
                  <a:lnTo>
                    <a:pt x="618" y="14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6"/>
            <p:cNvSpPr/>
            <p:nvPr/>
          </p:nvSpPr>
          <p:spPr>
            <a:xfrm>
              <a:off x="2163625" y="2973575"/>
              <a:ext cx="15475" cy="13000"/>
            </a:xfrm>
            <a:custGeom>
              <a:avLst/>
              <a:gdLst/>
              <a:ahLst/>
              <a:cxnLst/>
              <a:rect l="l" t="t" r="r" b="b"/>
              <a:pathLst>
                <a:path w="619" h="520" extrusionOk="0">
                  <a:moveTo>
                    <a:pt x="104" y="0"/>
                  </a:moveTo>
                  <a:lnTo>
                    <a:pt x="1" y="376"/>
                  </a:lnTo>
                  <a:lnTo>
                    <a:pt x="515" y="519"/>
                  </a:lnTo>
                  <a:lnTo>
                    <a:pt x="619" y="14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6"/>
            <p:cNvSpPr/>
            <p:nvPr/>
          </p:nvSpPr>
          <p:spPr>
            <a:xfrm>
              <a:off x="2102375" y="2987850"/>
              <a:ext cx="16350" cy="16300"/>
            </a:xfrm>
            <a:custGeom>
              <a:avLst/>
              <a:gdLst/>
              <a:ahLst/>
              <a:cxnLst/>
              <a:rect l="l" t="t" r="r" b="b"/>
              <a:pathLst>
                <a:path w="654" h="652" extrusionOk="0">
                  <a:moveTo>
                    <a:pt x="381" y="1"/>
                  </a:moveTo>
                  <a:lnTo>
                    <a:pt x="0" y="372"/>
                  </a:lnTo>
                  <a:lnTo>
                    <a:pt x="273" y="651"/>
                  </a:lnTo>
                  <a:lnTo>
                    <a:pt x="653" y="27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6"/>
            <p:cNvSpPr/>
            <p:nvPr/>
          </p:nvSpPr>
          <p:spPr>
            <a:xfrm>
              <a:off x="2154175" y="2937200"/>
              <a:ext cx="16350" cy="16275"/>
            </a:xfrm>
            <a:custGeom>
              <a:avLst/>
              <a:gdLst/>
              <a:ahLst/>
              <a:cxnLst/>
              <a:rect l="l" t="t" r="r" b="b"/>
              <a:pathLst>
                <a:path w="654" h="651" extrusionOk="0">
                  <a:moveTo>
                    <a:pt x="381" y="0"/>
                  </a:moveTo>
                  <a:lnTo>
                    <a:pt x="1" y="372"/>
                  </a:lnTo>
                  <a:lnTo>
                    <a:pt x="273" y="651"/>
                  </a:lnTo>
                  <a:lnTo>
                    <a:pt x="654" y="27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6"/>
            <p:cNvSpPr/>
            <p:nvPr/>
          </p:nvSpPr>
          <p:spPr>
            <a:xfrm>
              <a:off x="1639150" y="2928850"/>
              <a:ext cx="46325" cy="46350"/>
            </a:xfrm>
            <a:custGeom>
              <a:avLst/>
              <a:gdLst/>
              <a:ahLst/>
              <a:cxnLst/>
              <a:rect l="l" t="t" r="r" b="b"/>
              <a:pathLst>
                <a:path w="1853" h="1854" extrusionOk="0">
                  <a:moveTo>
                    <a:pt x="1473" y="0"/>
                  </a:moveTo>
                  <a:lnTo>
                    <a:pt x="0" y="381"/>
                  </a:lnTo>
                  <a:lnTo>
                    <a:pt x="380" y="1853"/>
                  </a:lnTo>
                  <a:lnTo>
                    <a:pt x="1853" y="1473"/>
                  </a:lnTo>
                  <a:lnTo>
                    <a:pt x="1473" y="0"/>
                  </a:ln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6"/>
            <p:cNvSpPr/>
            <p:nvPr/>
          </p:nvSpPr>
          <p:spPr>
            <a:xfrm>
              <a:off x="1653250" y="2941150"/>
              <a:ext cx="23325" cy="24375"/>
            </a:xfrm>
            <a:custGeom>
              <a:avLst/>
              <a:gdLst/>
              <a:ahLst/>
              <a:cxnLst/>
              <a:rect l="l" t="t" r="r" b="b"/>
              <a:pathLst>
                <a:path w="933" h="975" extrusionOk="0">
                  <a:moveTo>
                    <a:pt x="298" y="214"/>
                  </a:moveTo>
                  <a:lnTo>
                    <a:pt x="513" y="497"/>
                  </a:lnTo>
                  <a:lnTo>
                    <a:pt x="249" y="566"/>
                  </a:lnTo>
                  <a:lnTo>
                    <a:pt x="298" y="214"/>
                  </a:lnTo>
                  <a:close/>
                  <a:moveTo>
                    <a:pt x="346" y="1"/>
                  </a:moveTo>
                  <a:lnTo>
                    <a:pt x="157" y="49"/>
                  </a:lnTo>
                  <a:lnTo>
                    <a:pt x="1" y="974"/>
                  </a:lnTo>
                  <a:lnTo>
                    <a:pt x="199" y="924"/>
                  </a:lnTo>
                  <a:lnTo>
                    <a:pt x="225" y="728"/>
                  </a:lnTo>
                  <a:lnTo>
                    <a:pt x="610" y="627"/>
                  </a:lnTo>
                  <a:lnTo>
                    <a:pt x="730" y="788"/>
                  </a:lnTo>
                  <a:lnTo>
                    <a:pt x="933" y="735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6"/>
            <p:cNvSpPr/>
            <p:nvPr/>
          </p:nvSpPr>
          <p:spPr>
            <a:xfrm>
              <a:off x="1578800" y="2954000"/>
              <a:ext cx="71725" cy="278000"/>
            </a:xfrm>
            <a:custGeom>
              <a:avLst/>
              <a:gdLst/>
              <a:ahLst/>
              <a:cxnLst/>
              <a:rect l="l" t="t" r="r" b="b"/>
              <a:pathLst>
                <a:path w="2869" h="11120" extrusionOk="0">
                  <a:moveTo>
                    <a:pt x="1" y="1"/>
                  </a:moveTo>
                  <a:cubicBezTo>
                    <a:pt x="102" y="469"/>
                    <a:pt x="216" y="933"/>
                    <a:pt x="322" y="1401"/>
                  </a:cubicBezTo>
                  <a:lnTo>
                    <a:pt x="660" y="2797"/>
                  </a:lnTo>
                  <a:cubicBezTo>
                    <a:pt x="884" y="3726"/>
                    <a:pt x="1120" y="4654"/>
                    <a:pt x="1359" y="5579"/>
                  </a:cubicBezTo>
                  <a:cubicBezTo>
                    <a:pt x="1599" y="6506"/>
                    <a:pt x="1840" y="7432"/>
                    <a:pt x="2093" y="8355"/>
                  </a:cubicBezTo>
                  <a:lnTo>
                    <a:pt x="2473" y="9739"/>
                  </a:lnTo>
                  <a:cubicBezTo>
                    <a:pt x="2605" y="10199"/>
                    <a:pt x="2733" y="10660"/>
                    <a:pt x="2869" y="11119"/>
                  </a:cubicBezTo>
                  <a:cubicBezTo>
                    <a:pt x="2768" y="10651"/>
                    <a:pt x="2654" y="10185"/>
                    <a:pt x="2548" y="9720"/>
                  </a:cubicBezTo>
                  <a:lnTo>
                    <a:pt x="2210" y="8324"/>
                  </a:lnTo>
                  <a:cubicBezTo>
                    <a:pt x="1985" y="7394"/>
                    <a:pt x="1750" y="6465"/>
                    <a:pt x="1511" y="5539"/>
                  </a:cubicBezTo>
                  <a:cubicBezTo>
                    <a:pt x="1271" y="4614"/>
                    <a:pt x="1029" y="3689"/>
                    <a:pt x="777" y="2766"/>
                  </a:cubicBezTo>
                  <a:lnTo>
                    <a:pt x="396" y="1381"/>
                  </a:lnTo>
                  <a:cubicBezTo>
                    <a:pt x="265" y="922"/>
                    <a:pt x="137" y="460"/>
                    <a:pt x="1" y="1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6"/>
            <p:cNvSpPr/>
            <p:nvPr/>
          </p:nvSpPr>
          <p:spPr>
            <a:xfrm>
              <a:off x="1625025" y="2759900"/>
              <a:ext cx="481500" cy="124200"/>
            </a:xfrm>
            <a:custGeom>
              <a:avLst/>
              <a:gdLst/>
              <a:ahLst/>
              <a:cxnLst/>
              <a:rect l="l" t="t" r="r" b="b"/>
              <a:pathLst>
                <a:path w="19260" h="4968" extrusionOk="0">
                  <a:moveTo>
                    <a:pt x="19259" y="0"/>
                  </a:moveTo>
                  <a:cubicBezTo>
                    <a:pt x="18450" y="189"/>
                    <a:pt x="17646" y="389"/>
                    <a:pt x="16842" y="583"/>
                  </a:cubicBezTo>
                  <a:lnTo>
                    <a:pt x="14429" y="1183"/>
                  </a:lnTo>
                  <a:cubicBezTo>
                    <a:pt x="12820" y="1585"/>
                    <a:pt x="11215" y="2000"/>
                    <a:pt x="9609" y="2409"/>
                  </a:cubicBezTo>
                  <a:cubicBezTo>
                    <a:pt x="8007" y="2829"/>
                    <a:pt x="6400" y="3242"/>
                    <a:pt x="4800" y="3668"/>
                  </a:cubicBezTo>
                  <a:lnTo>
                    <a:pt x="2398" y="4310"/>
                  </a:lnTo>
                  <a:cubicBezTo>
                    <a:pt x="1598" y="4528"/>
                    <a:pt x="796" y="4743"/>
                    <a:pt x="0" y="4967"/>
                  </a:cubicBezTo>
                  <a:cubicBezTo>
                    <a:pt x="807" y="4780"/>
                    <a:pt x="1611" y="4578"/>
                    <a:pt x="2418" y="4385"/>
                  </a:cubicBezTo>
                  <a:lnTo>
                    <a:pt x="4831" y="3785"/>
                  </a:lnTo>
                  <a:cubicBezTo>
                    <a:pt x="6437" y="3383"/>
                    <a:pt x="8042" y="2967"/>
                    <a:pt x="9648" y="2561"/>
                  </a:cubicBezTo>
                  <a:cubicBezTo>
                    <a:pt x="11253" y="2141"/>
                    <a:pt x="12857" y="1728"/>
                    <a:pt x="14459" y="1301"/>
                  </a:cubicBezTo>
                  <a:lnTo>
                    <a:pt x="16861" y="660"/>
                  </a:lnTo>
                  <a:cubicBezTo>
                    <a:pt x="17659" y="440"/>
                    <a:pt x="18461" y="224"/>
                    <a:pt x="19259" y="0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6"/>
            <p:cNvSpPr/>
            <p:nvPr/>
          </p:nvSpPr>
          <p:spPr>
            <a:xfrm>
              <a:off x="1569525" y="2898550"/>
              <a:ext cx="26000" cy="24400"/>
            </a:xfrm>
            <a:custGeom>
              <a:avLst/>
              <a:gdLst/>
              <a:ahLst/>
              <a:cxnLst/>
              <a:rect l="l" t="t" r="r" b="b"/>
              <a:pathLst>
                <a:path w="1040" h="976" extrusionOk="0">
                  <a:moveTo>
                    <a:pt x="502" y="1"/>
                  </a:moveTo>
                  <a:cubicBezTo>
                    <a:pt x="474" y="1"/>
                    <a:pt x="446" y="3"/>
                    <a:pt x="418" y="8"/>
                  </a:cubicBezTo>
                  <a:cubicBezTo>
                    <a:pt x="288" y="30"/>
                    <a:pt x="174" y="105"/>
                    <a:pt x="99" y="215"/>
                  </a:cubicBezTo>
                  <a:cubicBezTo>
                    <a:pt x="25" y="329"/>
                    <a:pt x="0" y="470"/>
                    <a:pt x="36" y="604"/>
                  </a:cubicBezTo>
                  <a:cubicBezTo>
                    <a:pt x="88" y="826"/>
                    <a:pt x="285" y="975"/>
                    <a:pt x="503" y="975"/>
                  </a:cubicBezTo>
                  <a:cubicBezTo>
                    <a:pt x="543" y="975"/>
                    <a:pt x="584" y="970"/>
                    <a:pt x="625" y="960"/>
                  </a:cubicBezTo>
                  <a:cubicBezTo>
                    <a:pt x="886" y="892"/>
                    <a:pt x="1040" y="623"/>
                    <a:pt x="967" y="364"/>
                  </a:cubicBezTo>
                  <a:lnTo>
                    <a:pt x="967" y="364"/>
                  </a:lnTo>
                  <a:cubicBezTo>
                    <a:pt x="996" y="476"/>
                    <a:pt x="976" y="595"/>
                    <a:pt x="910" y="692"/>
                  </a:cubicBezTo>
                  <a:cubicBezTo>
                    <a:pt x="849" y="784"/>
                    <a:pt x="750" y="848"/>
                    <a:pt x="640" y="863"/>
                  </a:cubicBezTo>
                  <a:cubicBezTo>
                    <a:pt x="620" y="866"/>
                    <a:pt x="599" y="867"/>
                    <a:pt x="579" y="867"/>
                  </a:cubicBezTo>
                  <a:cubicBezTo>
                    <a:pt x="497" y="867"/>
                    <a:pt x="416" y="843"/>
                    <a:pt x="348" y="797"/>
                  </a:cubicBezTo>
                  <a:cubicBezTo>
                    <a:pt x="269" y="742"/>
                    <a:pt x="211" y="659"/>
                    <a:pt x="187" y="564"/>
                  </a:cubicBezTo>
                  <a:cubicBezTo>
                    <a:pt x="134" y="364"/>
                    <a:pt x="244" y="155"/>
                    <a:pt x="438" y="83"/>
                  </a:cubicBezTo>
                  <a:cubicBezTo>
                    <a:pt x="483" y="67"/>
                    <a:pt x="529" y="59"/>
                    <a:pt x="576" y="59"/>
                  </a:cubicBezTo>
                  <a:cubicBezTo>
                    <a:pt x="639" y="59"/>
                    <a:pt x="702" y="73"/>
                    <a:pt x="759" y="103"/>
                  </a:cubicBezTo>
                  <a:cubicBezTo>
                    <a:pt x="862" y="155"/>
                    <a:pt x="939" y="250"/>
                    <a:pt x="967" y="364"/>
                  </a:cubicBezTo>
                  <a:lnTo>
                    <a:pt x="967" y="362"/>
                  </a:lnTo>
                  <a:cubicBezTo>
                    <a:pt x="913" y="148"/>
                    <a:pt x="718" y="1"/>
                    <a:pt x="502" y="1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6"/>
            <p:cNvSpPr/>
            <p:nvPr/>
          </p:nvSpPr>
          <p:spPr>
            <a:xfrm>
              <a:off x="1581175" y="2902125"/>
              <a:ext cx="12600" cy="15400"/>
            </a:xfrm>
            <a:custGeom>
              <a:avLst/>
              <a:gdLst/>
              <a:ahLst/>
              <a:cxnLst/>
              <a:rect l="l" t="t" r="r" b="b"/>
              <a:pathLst>
                <a:path w="504" h="616" extrusionOk="0">
                  <a:moveTo>
                    <a:pt x="145" y="1"/>
                  </a:moveTo>
                  <a:cubicBezTo>
                    <a:pt x="94" y="1"/>
                    <a:pt x="44" y="16"/>
                    <a:pt x="0" y="45"/>
                  </a:cubicBezTo>
                  <a:cubicBezTo>
                    <a:pt x="163" y="72"/>
                    <a:pt x="255" y="166"/>
                    <a:pt x="282" y="276"/>
                  </a:cubicBezTo>
                  <a:cubicBezTo>
                    <a:pt x="310" y="386"/>
                    <a:pt x="277" y="513"/>
                    <a:pt x="148" y="614"/>
                  </a:cubicBezTo>
                  <a:cubicBezTo>
                    <a:pt x="156" y="615"/>
                    <a:pt x="164" y="616"/>
                    <a:pt x="172" y="616"/>
                  </a:cubicBezTo>
                  <a:cubicBezTo>
                    <a:pt x="254" y="616"/>
                    <a:pt x="331" y="577"/>
                    <a:pt x="381" y="511"/>
                  </a:cubicBezTo>
                  <a:cubicBezTo>
                    <a:pt x="504" y="346"/>
                    <a:pt x="442" y="109"/>
                    <a:pt x="253" y="25"/>
                  </a:cubicBezTo>
                  <a:cubicBezTo>
                    <a:pt x="219" y="9"/>
                    <a:pt x="182" y="1"/>
                    <a:pt x="145" y="1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6"/>
            <p:cNvSpPr/>
            <p:nvPr/>
          </p:nvSpPr>
          <p:spPr>
            <a:xfrm>
              <a:off x="2261325" y="2719700"/>
              <a:ext cx="26925" cy="24175"/>
            </a:xfrm>
            <a:custGeom>
              <a:avLst/>
              <a:gdLst/>
              <a:ahLst/>
              <a:cxnLst/>
              <a:rect l="l" t="t" r="r" b="b"/>
              <a:pathLst>
                <a:path w="1077" h="967" extrusionOk="0">
                  <a:moveTo>
                    <a:pt x="1025" y="362"/>
                  </a:moveTo>
                  <a:cubicBezTo>
                    <a:pt x="1028" y="373"/>
                    <a:pt x="1030" y="383"/>
                    <a:pt x="1032" y="394"/>
                  </a:cubicBezTo>
                  <a:lnTo>
                    <a:pt x="1032" y="394"/>
                  </a:lnTo>
                  <a:cubicBezTo>
                    <a:pt x="1030" y="383"/>
                    <a:pt x="1028" y="373"/>
                    <a:pt x="1025" y="362"/>
                  </a:cubicBezTo>
                  <a:close/>
                  <a:moveTo>
                    <a:pt x="561" y="1"/>
                  </a:moveTo>
                  <a:cubicBezTo>
                    <a:pt x="533" y="1"/>
                    <a:pt x="505" y="3"/>
                    <a:pt x="478" y="8"/>
                  </a:cubicBezTo>
                  <a:cubicBezTo>
                    <a:pt x="346" y="30"/>
                    <a:pt x="231" y="105"/>
                    <a:pt x="159" y="215"/>
                  </a:cubicBezTo>
                  <a:cubicBezTo>
                    <a:pt x="1" y="454"/>
                    <a:pt x="84" y="780"/>
                    <a:pt x="339" y="912"/>
                  </a:cubicBezTo>
                  <a:cubicBezTo>
                    <a:pt x="408" y="948"/>
                    <a:pt x="485" y="967"/>
                    <a:pt x="562" y="967"/>
                  </a:cubicBezTo>
                  <a:cubicBezTo>
                    <a:pt x="614" y="967"/>
                    <a:pt x="667" y="958"/>
                    <a:pt x="717" y="940"/>
                  </a:cubicBezTo>
                  <a:cubicBezTo>
                    <a:pt x="944" y="860"/>
                    <a:pt x="1077" y="628"/>
                    <a:pt x="1032" y="394"/>
                  </a:cubicBezTo>
                  <a:lnTo>
                    <a:pt x="1032" y="394"/>
                  </a:lnTo>
                  <a:cubicBezTo>
                    <a:pt x="1051" y="498"/>
                    <a:pt x="1028" y="604"/>
                    <a:pt x="970" y="692"/>
                  </a:cubicBezTo>
                  <a:cubicBezTo>
                    <a:pt x="889" y="809"/>
                    <a:pt x="761" y="868"/>
                    <a:pt x="634" y="868"/>
                  </a:cubicBezTo>
                  <a:cubicBezTo>
                    <a:pt x="515" y="868"/>
                    <a:pt x="395" y="817"/>
                    <a:pt x="315" y="712"/>
                  </a:cubicBezTo>
                  <a:cubicBezTo>
                    <a:pt x="146" y="494"/>
                    <a:pt x="238" y="178"/>
                    <a:pt x="497" y="83"/>
                  </a:cubicBezTo>
                  <a:cubicBezTo>
                    <a:pt x="541" y="66"/>
                    <a:pt x="587" y="58"/>
                    <a:pt x="633" y="58"/>
                  </a:cubicBezTo>
                  <a:cubicBezTo>
                    <a:pt x="696" y="58"/>
                    <a:pt x="759" y="74"/>
                    <a:pt x="816" y="103"/>
                  </a:cubicBezTo>
                  <a:cubicBezTo>
                    <a:pt x="919" y="156"/>
                    <a:pt x="996" y="250"/>
                    <a:pt x="1025" y="362"/>
                  </a:cubicBezTo>
                  <a:lnTo>
                    <a:pt x="1027" y="362"/>
                  </a:lnTo>
                  <a:cubicBezTo>
                    <a:pt x="970" y="148"/>
                    <a:pt x="776" y="1"/>
                    <a:pt x="561" y="1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6"/>
            <p:cNvSpPr/>
            <p:nvPr/>
          </p:nvSpPr>
          <p:spPr>
            <a:xfrm>
              <a:off x="2274400" y="2723250"/>
              <a:ext cx="12600" cy="15425"/>
            </a:xfrm>
            <a:custGeom>
              <a:avLst/>
              <a:gdLst/>
              <a:ahLst/>
              <a:cxnLst/>
              <a:rect l="l" t="t" r="r" b="b"/>
              <a:pathLst>
                <a:path w="504" h="617" extrusionOk="0">
                  <a:moveTo>
                    <a:pt x="146" y="1"/>
                  </a:moveTo>
                  <a:cubicBezTo>
                    <a:pt x="95" y="1"/>
                    <a:pt x="44" y="16"/>
                    <a:pt x="1" y="47"/>
                  </a:cubicBezTo>
                  <a:cubicBezTo>
                    <a:pt x="165" y="71"/>
                    <a:pt x="258" y="167"/>
                    <a:pt x="284" y="277"/>
                  </a:cubicBezTo>
                  <a:cubicBezTo>
                    <a:pt x="311" y="387"/>
                    <a:pt x="280" y="515"/>
                    <a:pt x="148" y="616"/>
                  </a:cubicBezTo>
                  <a:cubicBezTo>
                    <a:pt x="156" y="617"/>
                    <a:pt x="165" y="617"/>
                    <a:pt x="173" y="617"/>
                  </a:cubicBezTo>
                  <a:cubicBezTo>
                    <a:pt x="254" y="617"/>
                    <a:pt x="333" y="578"/>
                    <a:pt x="381" y="512"/>
                  </a:cubicBezTo>
                  <a:cubicBezTo>
                    <a:pt x="504" y="348"/>
                    <a:pt x="442" y="110"/>
                    <a:pt x="256" y="25"/>
                  </a:cubicBezTo>
                  <a:cubicBezTo>
                    <a:pt x="220" y="9"/>
                    <a:pt x="183" y="1"/>
                    <a:pt x="146" y="1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6"/>
            <p:cNvSpPr/>
            <p:nvPr/>
          </p:nvSpPr>
          <p:spPr>
            <a:xfrm>
              <a:off x="2369625" y="3139500"/>
              <a:ext cx="27800" cy="24200"/>
            </a:xfrm>
            <a:custGeom>
              <a:avLst/>
              <a:gdLst/>
              <a:ahLst/>
              <a:cxnLst/>
              <a:rect l="l" t="t" r="r" b="b"/>
              <a:pathLst>
                <a:path w="1112" h="968" extrusionOk="0">
                  <a:moveTo>
                    <a:pt x="557" y="0"/>
                  </a:moveTo>
                  <a:cubicBezTo>
                    <a:pt x="407" y="0"/>
                    <a:pt x="257" y="69"/>
                    <a:pt x="159" y="214"/>
                  </a:cubicBezTo>
                  <a:cubicBezTo>
                    <a:pt x="0" y="453"/>
                    <a:pt x="84" y="779"/>
                    <a:pt x="339" y="913"/>
                  </a:cubicBezTo>
                  <a:cubicBezTo>
                    <a:pt x="412" y="951"/>
                    <a:pt x="487" y="968"/>
                    <a:pt x="560" y="968"/>
                  </a:cubicBezTo>
                  <a:cubicBezTo>
                    <a:pt x="855" y="968"/>
                    <a:pt x="1111" y="686"/>
                    <a:pt x="1027" y="363"/>
                  </a:cubicBezTo>
                  <a:lnTo>
                    <a:pt x="1027" y="363"/>
                  </a:lnTo>
                  <a:cubicBezTo>
                    <a:pt x="1055" y="475"/>
                    <a:pt x="1033" y="594"/>
                    <a:pt x="970" y="691"/>
                  </a:cubicBezTo>
                  <a:cubicBezTo>
                    <a:pt x="906" y="783"/>
                    <a:pt x="809" y="847"/>
                    <a:pt x="699" y="864"/>
                  </a:cubicBezTo>
                  <a:cubicBezTo>
                    <a:pt x="680" y="867"/>
                    <a:pt x="661" y="868"/>
                    <a:pt x="642" y="868"/>
                  </a:cubicBezTo>
                  <a:cubicBezTo>
                    <a:pt x="457" y="868"/>
                    <a:pt x="292" y="746"/>
                    <a:pt x="247" y="563"/>
                  </a:cubicBezTo>
                  <a:cubicBezTo>
                    <a:pt x="194" y="363"/>
                    <a:pt x="301" y="154"/>
                    <a:pt x="497" y="82"/>
                  </a:cubicBezTo>
                  <a:cubicBezTo>
                    <a:pt x="541" y="66"/>
                    <a:pt x="587" y="58"/>
                    <a:pt x="634" y="58"/>
                  </a:cubicBezTo>
                  <a:cubicBezTo>
                    <a:pt x="696" y="58"/>
                    <a:pt x="759" y="73"/>
                    <a:pt x="816" y="102"/>
                  </a:cubicBezTo>
                  <a:cubicBezTo>
                    <a:pt x="921" y="154"/>
                    <a:pt x="996" y="249"/>
                    <a:pt x="1027" y="363"/>
                  </a:cubicBezTo>
                  <a:cubicBezTo>
                    <a:pt x="966" y="129"/>
                    <a:pt x="762" y="0"/>
                    <a:pt x="557" y="0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6"/>
            <p:cNvSpPr/>
            <p:nvPr/>
          </p:nvSpPr>
          <p:spPr>
            <a:xfrm>
              <a:off x="2382700" y="3143050"/>
              <a:ext cx="12600" cy="15400"/>
            </a:xfrm>
            <a:custGeom>
              <a:avLst/>
              <a:gdLst/>
              <a:ahLst/>
              <a:cxnLst/>
              <a:rect l="l" t="t" r="r" b="b"/>
              <a:pathLst>
                <a:path w="504" h="616" extrusionOk="0">
                  <a:moveTo>
                    <a:pt x="145" y="1"/>
                  </a:moveTo>
                  <a:cubicBezTo>
                    <a:pt x="94" y="1"/>
                    <a:pt x="44" y="16"/>
                    <a:pt x="0" y="45"/>
                  </a:cubicBezTo>
                  <a:cubicBezTo>
                    <a:pt x="165" y="72"/>
                    <a:pt x="258" y="166"/>
                    <a:pt x="284" y="276"/>
                  </a:cubicBezTo>
                  <a:cubicBezTo>
                    <a:pt x="310" y="386"/>
                    <a:pt x="280" y="514"/>
                    <a:pt x="148" y="615"/>
                  </a:cubicBezTo>
                  <a:cubicBezTo>
                    <a:pt x="156" y="615"/>
                    <a:pt x="164" y="616"/>
                    <a:pt x="173" y="616"/>
                  </a:cubicBezTo>
                  <a:cubicBezTo>
                    <a:pt x="254" y="616"/>
                    <a:pt x="333" y="577"/>
                    <a:pt x="381" y="511"/>
                  </a:cubicBezTo>
                  <a:cubicBezTo>
                    <a:pt x="504" y="347"/>
                    <a:pt x="442" y="109"/>
                    <a:pt x="255" y="26"/>
                  </a:cubicBezTo>
                  <a:cubicBezTo>
                    <a:pt x="220" y="9"/>
                    <a:pt x="183" y="1"/>
                    <a:pt x="145" y="1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6"/>
            <p:cNvSpPr/>
            <p:nvPr/>
          </p:nvSpPr>
          <p:spPr>
            <a:xfrm>
              <a:off x="1676400" y="3318350"/>
              <a:ext cx="27725" cy="24200"/>
            </a:xfrm>
            <a:custGeom>
              <a:avLst/>
              <a:gdLst/>
              <a:ahLst/>
              <a:cxnLst/>
              <a:rect l="l" t="t" r="r" b="b"/>
              <a:pathLst>
                <a:path w="1109" h="968" extrusionOk="0">
                  <a:moveTo>
                    <a:pt x="558" y="0"/>
                  </a:moveTo>
                  <a:cubicBezTo>
                    <a:pt x="531" y="0"/>
                    <a:pt x="504" y="2"/>
                    <a:pt x="477" y="7"/>
                  </a:cubicBezTo>
                  <a:cubicBezTo>
                    <a:pt x="345" y="29"/>
                    <a:pt x="231" y="104"/>
                    <a:pt x="158" y="214"/>
                  </a:cubicBezTo>
                  <a:cubicBezTo>
                    <a:pt x="0" y="453"/>
                    <a:pt x="84" y="778"/>
                    <a:pt x="339" y="912"/>
                  </a:cubicBezTo>
                  <a:cubicBezTo>
                    <a:pt x="412" y="950"/>
                    <a:pt x="487" y="967"/>
                    <a:pt x="559" y="967"/>
                  </a:cubicBezTo>
                  <a:cubicBezTo>
                    <a:pt x="854" y="967"/>
                    <a:pt x="1109" y="686"/>
                    <a:pt x="1024" y="363"/>
                  </a:cubicBezTo>
                  <a:lnTo>
                    <a:pt x="1024" y="363"/>
                  </a:lnTo>
                  <a:cubicBezTo>
                    <a:pt x="1053" y="475"/>
                    <a:pt x="1033" y="596"/>
                    <a:pt x="967" y="693"/>
                  </a:cubicBezTo>
                  <a:cubicBezTo>
                    <a:pt x="885" y="812"/>
                    <a:pt x="760" y="868"/>
                    <a:pt x="636" y="868"/>
                  </a:cubicBezTo>
                  <a:cubicBezTo>
                    <a:pt x="464" y="868"/>
                    <a:pt x="294" y="760"/>
                    <a:pt x="244" y="563"/>
                  </a:cubicBezTo>
                  <a:cubicBezTo>
                    <a:pt x="191" y="363"/>
                    <a:pt x="301" y="154"/>
                    <a:pt x="495" y="82"/>
                  </a:cubicBezTo>
                  <a:cubicBezTo>
                    <a:pt x="539" y="66"/>
                    <a:pt x="586" y="58"/>
                    <a:pt x="633" y="58"/>
                  </a:cubicBezTo>
                  <a:cubicBezTo>
                    <a:pt x="696" y="58"/>
                    <a:pt x="759" y="72"/>
                    <a:pt x="815" y="101"/>
                  </a:cubicBezTo>
                  <a:cubicBezTo>
                    <a:pt x="919" y="154"/>
                    <a:pt x="996" y="249"/>
                    <a:pt x="1024" y="363"/>
                  </a:cubicBezTo>
                  <a:lnTo>
                    <a:pt x="1026" y="363"/>
                  </a:lnTo>
                  <a:cubicBezTo>
                    <a:pt x="970" y="146"/>
                    <a:pt x="774" y="0"/>
                    <a:pt x="558" y="0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6"/>
            <p:cNvSpPr/>
            <p:nvPr/>
          </p:nvSpPr>
          <p:spPr>
            <a:xfrm>
              <a:off x="1689475" y="3321900"/>
              <a:ext cx="12600" cy="15450"/>
            </a:xfrm>
            <a:custGeom>
              <a:avLst/>
              <a:gdLst/>
              <a:ahLst/>
              <a:cxnLst/>
              <a:rect l="l" t="t" r="r" b="b"/>
              <a:pathLst>
                <a:path w="504" h="618" extrusionOk="0">
                  <a:moveTo>
                    <a:pt x="146" y="1"/>
                  </a:moveTo>
                  <a:cubicBezTo>
                    <a:pt x="95" y="1"/>
                    <a:pt x="44" y="17"/>
                    <a:pt x="0" y="47"/>
                  </a:cubicBezTo>
                  <a:cubicBezTo>
                    <a:pt x="163" y="72"/>
                    <a:pt x="255" y="168"/>
                    <a:pt x="284" y="278"/>
                  </a:cubicBezTo>
                  <a:cubicBezTo>
                    <a:pt x="310" y="386"/>
                    <a:pt x="277" y="516"/>
                    <a:pt x="147" y="617"/>
                  </a:cubicBezTo>
                  <a:cubicBezTo>
                    <a:pt x="156" y="617"/>
                    <a:pt x="164" y="618"/>
                    <a:pt x="172" y="618"/>
                  </a:cubicBezTo>
                  <a:cubicBezTo>
                    <a:pt x="253" y="618"/>
                    <a:pt x="330" y="579"/>
                    <a:pt x="380" y="511"/>
                  </a:cubicBezTo>
                  <a:cubicBezTo>
                    <a:pt x="503" y="346"/>
                    <a:pt x="442" y="109"/>
                    <a:pt x="253" y="25"/>
                  </a:cubicBezTo>
                  <a:cubicBezTo>
                    <a:pt x="219" y="9"/>
                    <a:pt x="182" y="1"/>
                    <a:pt x="146" y="1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6"/>
            <p:cNvSpPr/>
            <p:nvPr/>
          </p:nvSpPr>
          <p:spPr>
            <a:xfrm>
              <a:off x="1891825" y="2983950"/>
              <a:ext cx="94575" cy="74200"/>
            </a:xfrm>
            <a:custGeom>
              <a:avLst/>
              <a:gdLst/>
              <a:ahLst/>
              <a:cxnLst/>
              <a:rect l="l" t="t" r="r" b="b"/>
              <a:pathLst>
                <a:path w="3783" h="2968" extrusionOk="0">
                  <a:moveTo>
                    <a:pt x="3222" y="1"/>
                  </a:moveTo>
                  <a:lnTo>
                    <a:pt x="154" y="790"/>
                  </a:lnTo>
                  <a:cubicBezTo>
                    <a:pt x="58" y="814"/>
                    <a:pt x="1" y="913"/>
                    <a:pt x="25" y="1010"/>
                  </a:cubicBezTo>
                  <a:lnTo>
                    <a:pt x="495" y="2834"/>
                  </a:lnTo>
                  <a:cubicBezTo>
                    <a:pt x="515" y="2914"/>
                    <a:pt x="588" y="2968"/>
                    <a:pt x="667" y="2968"/>
                  </a:cubicBezTo>
                  <a:cubicBezTo>
                    <a:pt x="683" y="2968"/>
                    <a:pt x="699" y="2966"/>
                    <a:pt x="715" y="2961"/>
                  </a:cubicBezTo>
                  <a:lnTo>
                    <a:pt x="3783" y="2170"/>
                  </a:lnTo>
                  <a:cubicBezTo>
                    <a:pt x="3721" y="1421"/>
                    <a:pt x="3532" y="686"/>
                    <a:pt x="3222" y="1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6"/>
            <p:cNvSpPr/>
            <p:nvPr/>
          </p:nvSpPr>
          <p:spPr>
            <a:xfrm>
              <a:off x="2025825" y="2964250"/>
              <a:ext cx="39975" cy="60175"/>
            </a:xfrm>
            <a:custGeom>
              <a:avLst/>
              <a:gdLst/>
              <a:ahLst/>
              <a:cxnLst/>
              <a:rect l="l" t="t" r="r" b="b"/>
              <a:pathLst>
                <a:path w="1599" h="2407" extrusionOk="0">
                  <a:moveTo>
                    <a:pt x="930" y="0"/>
                  </a:moveTo>
                  <a:cubicBezTo>
                    <a:pt x="915" y="0"/>
                    <a:pt x="900" y="2"/>
                    <a:pt x="884" y="6"/>
                  </a:cubicBezTo>
                  <a:lnTo>
                    <a:pt x="3" y="233"/>
                  </a:lnTo>
                  <a:cubicBezTo>
                    <a:pt x="1" y="993"/>
                    <a:pt x="194" y="1740"/>
                    <a:pt x="561" y="2404"/>
                  </a:cubicBezTo>
                  <a:lnTo>
                    <a:pt x="564" y="2406"/>
                  </a:lnTo>
                  <a:lnTo>
                    <a:pt x="1445" y="2178"/>
                  </a:lnTo>
                  <a:cubicBezTo>
                    <a:pt x="1542" y="2154"/>
                    <a:pt x="1599" y="2055"/>
                    <a:pt x="1575" y="1958"/>
                  </a:cubicBezTo>
                  <a:lnTo>
                    <a:pt x="1104" y="136"/>
                  </a:lnTo>
                  <a:cubicBezTo>
                    <a:pt x="1082" y="55"/>
                    <a:pt x="1009" y="0"/>
                    <a:pt x="930" y="0"/>
                  </a:cubicBezTo>
                  <a:close/>
                </a:path>
              </a:pathLst>
            </a:custGeom>
            <a:solidFill>
              <a:srgbClr val="6D2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6"/>
            <p:cNvSpPr/>
            <p:nvPr/>
          </p:nvSpPr>
          <p:spPr>
            <a:xfrm>
              <a:off x="1888475" y="2963700"/>
              <a:ext cx="177275" cy="97050"/>
            </a:xfrm>
            <a:custGeom>
              <a:avLst/>
              <a:gdLst/>
              <a:ahLst/>
              <a:cxnLst/>
              <a:rect l="l" t="t" r="r" b="b"/>
              <a:pathLst>
                <a:path w="7091" h="3882" extrusionOk="0">
                  <a:moveTo>
                    <a:pt x="6419" y="1"/>
                  </a:moveTo>
                  <a:cubicBezTo>
                    <a:pt x="6400" y="1"/>
                    <a:pt x="6382" y="3"/>
                    <a:pt x="6363" y="9"/>
                  </a:cubicBezTo>
                  <a:lnTo>
                    <a:pt x="6097" y="70"/>
                  </a:lnTo>
                  <a:lnTo>
                    <a:pt x="5565" y="195"/>
                  </a:lnTo>
                  <a:lnTo>
                    <a:pt x="4502" y="446"/>
                  </a:lnTo>
                  <a:lnTo>
                    <a:pt x="2374" y="947"/>
                  </a:lnTo>
                  <a:lnTo>
                    <a:pt x="1315" y="1209"/>
                  </a:lnTo>
                  <a:lnTo>
                    <a:pt x="255" y="1477"/>
                  </a:lnTo>
                  <a:cubicBezTo>
                    <a:pt x="99" y="1518"/>
                    <a:pt x="0" y="1674"/>
                    <a:pt x="33" y="1835"/>
                  </a:cubicBezTo>
                  <a:lnTo>
                    <a:pt x="104" y="2105"/>
                  </a:lnTo>
                  <a:lnTo>
                    <a:pt x="242" y="2633"/>
                  </a:lnTo>
                  <a:lnTo>
                    <a:pt x="385" y="3160"/>
                  </a:lnTo>
                  <a:lnTo>
                    <a:pt x="458" y="3424"/>
                  </a:lnTo>
                  <a:lnTo>
                    <a:pt x="493" y="3556"/>
                  </a:lnTo>
                  <a:lnTo>
                    <a:pt x="510" y="3622"/>
                  </a:lnTo>
                  <a:lnTo>
                    <a:pt x="519" y="3655"/>
                  </a:lnTo>
                  <a:lnTo>
                    <a:pt x="524" y="3672"/>
                  </a:lnTo>
                  <a:lnTo>
                    <a:pt x="532" y="3696"/>
                  </a:lnTo>
                  <a:cubicBezTo>
                    <a:pt x="559" y="3767"/>
                    <a:pt x="611" y="3822"/>
                    <a:pt x="677" y="3852"/>
                  </a:cubicBezTo>
                  <a:cubicBezTo>
                    <a:pt x="710" y="3870"/>
                    <a:pt x="746" y="3879"/>
                    <a:pt x="783" y="3881"/>
                  </a:cubicBezTo>
                  <a:cubicBezTo>
                    <a:pt x="800" y="3881"/>
                    <a:pt x="818" y="3881"/>
                    <a:pt x="838" y="3879"/>
                  </a:cubicBezTo>
                  <a:cubicBezTo>
                    <a:pt x="853" y="3877"/>
                    <a:pt x="869" y="3872"/>
                    <a:pt x="884" y="3868"/>
                  </a:cubicBezTo>
                  <a:lnTo>
                    <a:pt x="1148" y="3795"/>
                  </a:lnTo>
                  <a:lnTo>
                    <a:pt x="1673" y="3648"/>
                  </a:lnTo>
                  <a:lnTo>
                    <a:pt x="2724" y="3351"/>
                  </a:lnTo>
                  <a:lnTo>
                    <a:pt x="4829" y="2762"/>
                  </a:lnTo>
                  <a:lnTo>
                    <a:pt x="5882" y="2477"/>
                  </a:lnTo>
                  <a:lnTo>
                    <a:pt x="6939" y="2200"/>
                  </a:lnTo>
                  <a:lnTo>
                    <a:pt x="5880" y="2468"/>
                  </a:lnTo>
                  <a:lnTo>
                    <a:pt x="4820" y="2729"/>
                  </a:lnTo>
                  <a:lnTo>
                    <a:pt x="2693" y="3231"/>
                  </a:lnTo>
                  <a:lnTo>
                    <a:pt x="1629" y="3481"/>
                  </a:lnTo>
                  <a:lnTo>
                    <a:pt x="1099" y="3606"/>
                  </a:lnTo>
                  <a:lnTo>
                    <a:pt x="833" y="3668"/>
                  </a:lnTo>
                  <a:cubicBezTo>
                    <a:pt x="827" y="3670"/>
                    <a:pt x="818" y="3672"/>
                    <a:pt x="811" y="3672"/>
                  </a:cubicBezTo>
                  <a:lnTo>
                    <a:pt x="798" y="3672"/>
                  </a:lnTo>
                  <a:cubicBezTo>
                    <a:pt x="790" y="3670"/>
                    <a:pt x="779" y="3668"/>
                    <a:pt x="772" y="3663"/>
                  </a:cubicBezTo>
                  <a:cubicBezTo>
                    <a:pt x="754" y="3655"/>
                    <a:pt x="741" y="3641"/>
                    <a:pt x="735" y="3624"/>
                  </a:cubicBezTo>
                  <a:lnTo>
                    <a:pt x="477" y="2573"/>
                  </a:lnTo>
                  <a:lnTo>
                    <a:pt x="343" y="2044"/>
                  </a:lnTo>
                  <a:lnTo>
                    <a:pt x="277" y="1784"/>
                  </a:lnTo>
                  <a:cubicBezTo>
                    <a:pt x="273" y="1756"/>
                    <a:pt x="291" y="1729"/>
                    <a:pt x="319" y="1721"/>
                  </a:cubicBezTo>
                  <a:lnTo>
                    <a:pt x="1376" y="1444"/>
                  </a:lnTo>
                  <a:lnTo>
                    <a:pt x="2431" y="1160"/>
                  </a:lnTo>
                  <a:lnTo>
                    <a:pt x="4535" y="569"/>
                  </a:lnTo>
                  <a:lnTo>
                    <a:pt x="5585" y="275"/>
                  </a:lnTo>
                  <a:lnTo>
                    <a:pt x="6113" y="127"/>
                  </a:lnTo>
                  <a:lnTo>
                    <a:pt x="6374" y="53"/>
                  </a:lnTo>
                  <a:cubicBezTo>
                    <a:pt x="6391" y="47"/>
                    <a:pt x="6408" y="44"/>
                    <a:pt x="6425" y="44"/>
                  </a:cubicBezTo>
                  <a:cubicBezTo>
                    <a:pt x="6490" y="44"/>
                    <a:pt x="6550" y="83"/>
                    <a:pt x="6576" y="147"/>
                  </a:cubicBezTo>
                  <a:lnTo>
                    <a:pt x="6862" y="1198"/>
                  </a:lnTo>
                  <a:lnTo>
                    <a:pt x="7000" y="1727"/>
                  </a:lnTo>
                  <a:lnTo>
                    <a:pt x="7069" y="1991"/>
                  </a:lnTo>
                  <a:cubicBezTo>
                    <a:pt x="7088" y="2083"/>
                    <a:pt x="7031" y="2176"/>
                    <a:pt x="6939" y="2200"/>
                  </a:cubicBezTo>
                  <a:cubicBezTo>
                    <a:pt x="7031" y="2176"/>
                    <a:pt x="7091" y="2083"/>
                    <a:pt x="7071" y="1989"/>
                  </a:cubicBezTo>
                  <a:lnTo>
                    <a:pt x="7003" y="1723"/>
                  </a:lnTo>
                  <a:lnTo>
                    <a:pt x="6869" y="1193"/>
                  </a:lnTo>
                  <a:lnTo>
                    <a:pt x="6607" y="132"/>
                  </a:lnTo>
                  <a:cubicBezTo>
                    <a:pt x="6576" y="51"/>
                    <a:pt x="6500" y="1"/>
                    <a:pt x="6419" y="1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6"/>
            <p:cNvSpPr/>
            <p:nvPr/>
          </p:nvSpPr>
          <p:spPr>
            <a:xfrm>
              <a:off x="1909625" y="2967650"/>
              <a:ext cx="157400" cy="90350"/>
            </a:xfrm>
            <a:custGeom>
              <a:avLst/>
              <a:gdLst/>
              <a:ahLst/>
              <a:cxnLst/>
              <a:rect l="l" t="t" r="r" b="b"/>
              <a:pathLst>
                <a:path w="6296" h="3614" extrusionOk="0">
                  <a:moveTo>
                    <a:pt x="5752" y="0"/>
                  </a:moveTo>
                  <a:cubicBezTo>
                    <a:pt x="5820" y="345"/>
                    <a:pt x="5902" y="688"/>
                    <a:pt x="5974" y="1033"/>
                  </a:cubicBezTo>
                  <a:lnTo>
                    <a:pt x="6093" y="1549"/>
                  </a:lnTo>
                  <a:lnTo>
                    <a:pt x="6154" y="1807"/>
                  </a:lnTo>
                  <a:lnTo>
                    <a:pt x="6161" y="1837"/>
                  </a:lnTo>
                  <a:cubicBezTo>
                    <a:pt x="6163" y="1844"/>
                    <a:pt x="6163" y="1853"/>
                    <a:pt x="6163" y="1859"/>
                  </a:cubicBezTo>
                  <a:cubicBezTo>
                    <a:pt x="6165" y="1903"/>
                    <a:pt x="6143" y="1945"/>
                    <a:pt x="6106" y="1967"/>
                  </a:cubicBezTo>
                  <a:cubicBezTo>
                    <a:pt x="6099" y="1969"/>
                    <a:pt x="6093" y="1971"/>
                    <a:pt x="6086" y="1976"/>
                  </a:cubicBezTo>
                  <a:lnTo>
                    <a:pt x="6060" y="1982"/>
                  </a:lnTo>
                  <a:lnTo>
                    <a:pt x="5996" y="1996"/>
                  </a:lnTo>
                  <a:lnTo>
                    <a:pt x="5869" y="2026"/>
                  </a:lnTo>
                  <a:lnTo>
                    <a:pt x="5612" y="2090"/>
                  </a:lnTo>
                  <a:lnTo>
                    <a:pt x="5097" y="2218"/>
                  </a:lnTo>
                  <a:lnTo>
                    <a:pt x="4073" y="2477"/>
                  </a:lnTo>
                  <a:cubicBezTo>
                    <a:pt x="3392" y="2653"/>
                    <a:pt x="2710" y="2833"/>
                    <a:pt x="2031" y="3022"/>
                  </a:cubicBezTo>
                  <a:cubicBezTo>
                    <a:pt x="1352" y="3209"/>
                    <a:pt x="675" y="3407"/>
                    <a:pt x="1" y="3613"/>
                  </a:cubicBezTo>
                  <a:cubicBezTo>
                    <a:pt x="691" y="3468"/>
                    <a:pt x="1379" y="3312"/>
                    <a:pt x="2064" y="3149"/>
                  </a:cubicBezTo>
                  <a:cubicBezTo>
                    <a:pt x="2750" y="2985"/>
                    <a:pt x="3434" y="2813"/>
                    <a:pt x="4115" y="2637"/>
                  </a:cubicBezTo>
                  <a:lnTo>
                    <a:pt x="5137" y="2369"/>
                  </a:lnTo>
                  <a:lnTo>
                    <a:pt x="5649" y="2233"/>
                  </a:lnTo>
                  <a:lnTo>
                    <a:pt x="5904" y="2163"/>
                  </a:lnTo>
                  <a:lnTo>
                    <a:pt x="6029" y="2127"/>
                  </a:lnTo>
                  <a:lnTo>
                    <a:pt x="6093" y="2110"/>
                  </a:lnTo>
                  <a:cubicBezTo>
                    <a:pt x="6104" y="2108"/>
                    <a:pt x="6117" y="2103"/>
                    <a:pt x="6132" y="2099"/>
                  </a:cubicBezTo>
                  <a:cubicBezTo>
                    <a:pt x="6146" y="2092"/>
                    <a:pt x="6159" y="2086"/>
                    <a:pt x="6172" y="2079"/>
                  </a:cubicBezTo>
                  <a:cubicBezTo>
                    <a:pt x="6251" y="2031"/>
                    <a:pt x="6295" y="1943"/>
                    <a:pt x="6286" y="1851"/>
                  </a:cubicBezTo>
                  <a:cubicBezTo>
                    <a:pt x="6286" y="1837"/>
                    <a:pt x="6284" y="1822"/>
                    <a:pt x="6280" y="1809"/>
                  </a:cubicBezTo>
                  <a:lnTo>
                    <a:pt x="6271" y="1776"/>
                  </a:lnTo>
                  <a:lnTo>
                    <a:pt x="6198" y="1521"/>
                  </a:lnTo>
                  <a:lnTo>
                    <a:pt x="6053" y="1013"/>
                  </a:lnTo>
                  <a:cubicBezTo>
                    <a:pt x="5954" y="675"/>
                    <a:pt x="5858" y="336"/>
                    <a:pt x="5752" y="0"/>
                  </a:cubicBezTo>
                  <a:close/>
                </a:path>
              </a:pathLst>
            </a:custGeom>
            <a:solidFill>
              <a:srgbClr val="FFF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4" name="Google Shape;6624;p46"/>
          <p:cNvSpPr/>
          <p:nvPr/>
        </p:nvSpPr>
        <p:spPr>
          <a:xfrm rot="-138529">
            <a:off x="651540" y="611092"/>
            <a:ext cx="2426718" cy="487914"/>
          </a:xfrm>
          <a:prstGeom prst="rect">
            <a:avLst/>
          </a:prstGeom>
          <a:solidFill>
            <a:srgbClr val="F24600">
              <a:alpha val="36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5" name="Google Shape;6625;p46"/>
          <p:cNvSpPr txBox="1">
            <a:spLocks noGrp="1"/>
          </p:cNvSpPr>
          <p:nvPr>
            <p:ph type="title"/>
          </p:nvPr>
        </p:nvSpPr>
        <p:spPr>
          <a:xfrm>
            <a:off x="749825" y="486198"/>
            <a:ext cx="5403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conclusion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2C9FC9B-19C1-9DC8-20B1-976FEBF2D2E2}"/>
              </a:ext>
            </a:extLst>
          </p:cNvPr>
          <p:cNvSpPr txBox="1"/>
          <p:nvPr/>
        </p:nvSpPr>
        <p:spPr>
          <a:xfrm>
            <a:off x="287001" y="1497723"/>
            <a:ext cx="4644192" cy="2848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Following the various tests done on the "The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Beatles" website, quite a few bugs were found.</a:t>
            </a:r>
          </a:p>
          <a:p>
            <a:pPr marL="457200" algn="just">
              <a:lnSpc>
                <a:spcPct val="107000"/>
              </a:lnSpc>
            </a:pPr>
            <a:endParaRPr lang="en-US" sz="1400" kern="0" dirty="0">
              <a:solidFill>
                <a:srgbClr val="202124"/>
              </a:solidFill>
              <a:effectLst/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Most of them have a degree of severity between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low and big.</a:t>
            </a:r>
          </a:p>
          <a:p>
            <a:pPr marL="457200" algn="just">
              <a:lnSpc>
                <a:spcPct val="107000"/>
              </a:lnSpc>
            </a:pPr>
            <a:endParaRPr lang="en-US" sz="1400" kern="0" dirty="0">
              <a:solidFill>
                <a:srgbClr val="202124"/>
              </a:solidFill>
              <a:effectLst/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Therefore, despite the relative amount of bugs,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the site still functions in a reasonable manner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and performs its main functions, which are</a:t>
            </a: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viewing in the articles.</a:t>
            </a:r>
          </a:p>
          <a:p>
            <a:pPr marL="457200" algn="just">
              <a:lnSpc>
                <a:spcPct val="107000"/>
              </a:lnSpc>
            </a:pPr>
            <a:endParaRPr lang="en-US" sz="1400" kern="0" dirty="0">
              <a:solidFill>
                <a:srgbClr val="202124"/>
              </a:solidFill>
              <a:effectLst/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457200" algn="just">
              <a:lnSpc>
                <a:spcPct val="107000"/>
              </a:lnSpc>
            </a:pPr>
            <a:r>
              <a:rPr lang="en-US" sz="1400" kern="0" dirty="0">
                <a:solidFill>
                  <a:srgbClr val="202124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As a result, I recommended releasing the site.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key Branding Guidelines by Slidesgo">
  <a:themeElements>
    <a:clrScheme name="Simple Light">
      <a:dk1>
        <a:srgbClr val="1A1B1E"/>
      </a:dk1>
      <a:lt1>
        <a:srgbClr val="FFFFFF"/>
      </a:lt1>
      <a:dk2>
        <a:srgbClr val="6D2000"/>
      </a:dk2>
      <a:lt2>
        <a:srgbClr val="F5713B"/>
      </a:lt2>
      <a:accent1>
        <a:srgbClr val="F24600"/>
      </a:accent1>
      <a:accent2>
        <a:srgbClr val="FFC23D"/>
      </a:accent2>
      <a:accent3>
        <a:srgbClr val="FFF4B8"/>
      </a:accent3>
      <a:accent4>
        <a:srgbClr val="FFD873"/>
      </a:accent4>
      <a:accent5>
        <a:srgbClr val="FFF2D0"/>
      </a:accent5>
      <a:accent6>
        <a:srgbClr val="7A7B7C"/>
      </a:accent6>
      <a:hlink>
        <a:srgbClr val="1A1B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יצוב מותאם אישית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</TotalTime>
  <Words>513</Words>
  <Application>Microsoft Office PowerPoint</Application>
  <PresentationFormat>‫הצגה על המסך (16:9)</PresentationFormat>
  <Paragraphs>132</Paragraphs>
  <Slides>28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28</vt:i4>
      </vt:variant>
    </vt:vector>
  </HeadingPairs>
  <TitlesOfParts>
    <vt:vector size="40" baseType="lpstr">
      <vt:lpstr>Arial</vt:lpstr>
      <vt:lpstr>Big Shoulders Display</vt:lpstr>
      <vt:lpstr>Big Shoulders Display SemiBold</vt:lpstr>
      <vt:lpstr>Calibri</vt:lpstr>
      <vt:lpstr>Calibri Light</vt:lpstr>
      <vt:lpstr>DM Sans</vt:lpstr>
      <vt:lpstr>Fira Sans Condensed</vt:lpstr>
      <vt:lpstr>inherit</vt:lpstr>
      <vt:lpstr>Roboto Condensed</vt:lpstr>
      <vt:lpstr>Yanone Kaffeesatz</vt:lpstr>
      <vt:lpstr>Retrokey Branding Guidelines by Slidesgo</vt:lpstr>
      <vt:lpstr>עיצוב מותאם אישית</vt:lpstr>
      <vt:lpstr>Test   Summary    Report STR                  </vt:lpstr>
      <vt:lpstr>Test Summary Report </vt:lpstr>
      <vt:lpstr>Purpose</vt:lpstr>
      <vt:lpstr>                  APPLICATION OVERVIEW</vt:lpstr>
      <vt:lpstr>Metrics</vt:lpstr>
      <vt:lpstr>מצגת של PowerPoint‏</vt:lpstr>
      <vt:lpstr>מצגת של PowerPoint‏</vt:lpstr>
      <vt:lpstr>Recommendations</vt:lpstr>
      <vt:lpstr>conclusion</vt:lpstr>
      <vt:lpstr>Bugs List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  Summary Report STR</dc:title>
  <dc:creator>USER</dc:creator>
  <cp:lastModifiedBy>USER</cp:lastModifiedBy>
  <cp:revision>49</cp:revision>
  <dcterms:modified xsi:type="dcterms:W3CDTF">2023-10-05T15:22:27Z</dcterms:modified>
</cp:coreProperties>
</file>